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8"/>
  </p:notesMasterIdLst>
  <p:sldIdLst>
    <p:sldId id="256" r:id="rId2"/>
    <p:sldId id="258" r:id="rId3"/>
    <p:sldId id="300" r:id="rId4"/>
    <p:sldId id="303" r:id="rId5"/>
    <p:sldId id="305" r:id="rId6"/>
    <p:sldId id="297" r:id="rId7"/>
    <p:sldId id="328" r:id="rId8"/>
    <p:sldId id="330" r:id="rId9"/>
    <p:sldId id="331" r:id="rId10"/>
    <p:sldId id="332" r:id="rId11"/>
    <p:sldId id="333" r:id="rId12"/>
    <p:sldId id="334" r:id="rId13"/>
    <p:sldId id="335" r:id="rId14"/>
    <p:sldId id="336" r:id="rId15"/>
    <p:sldId id="298" r:id="rId16"/>
    <p:sldId id="261" r:id="rId17"/>
    <p:sldId id="299" r:id="rId18"/>
    <p:sldId id="311" r:id="rId19"/>
    <p:sldId id="337" r:id="rId20"/>
    <p:sldId id="338" r:id="rId21"/>
    <p:sldId id="329" r:id="rId22"/>
    <p:sldId id="314" r:id="rId23"/>
    <p:sldId id="315" r:id="rId24"/>
    <p:sldId id="316" r:id="rId25"/>
    <p:sldId id="317" r:id="rId26"/>
    <p:sldId id="320" r:id="rId27"/>
    <p:sldId id="321" r:id="rId28"/>
    <p:sldId id="323" r:id="rId29"/>
    <p:sldId id="301" r:id="rId30"/>
    <p:sldId id="322" r:id="rId31"/>
    <p:sldId id="324" r:id="rId32"/>
    <p:sldId id="325" r:id="rId33"/>
    <p:sldId id="327" r:id="rId34"/>
    <p:sldId id="326" r:id="rId35"/>
    <p:sldId id="302" r:id="rId36"/>
    <p:sldId id="262" r:id="rId37"/>
  </p:sldIdLst>
  <p:sldSz cx="9144000" cy="5143500" type="screen16x9"/>
  <p:notesSz cx="6858000" cy="9144000"/>
  <p:embeddedFontLst>
    <p:embeddedFont>
      <p:font typeface="Amatic SC" panose="00000500000000000000" pitchFamily="2" charset="-79"/>
      <p:regular r:id="rId39"/>
      <p:bold r:id="rId40"/>
    </p:embeddedFont>
    <p:embeddedFont>
      <p:font typeface="Anaheim" panose="020B0604020202020204" charset="0"/>
      <p:regular r:id="rId41"/>
      <p:bold r:id="rId42"/>
    </p:embeddedFont>
    <p:embeddedFont>
      <p:font typeface="Figtree" panose="020B0604020202020204" charset="0"/>
      <p:regular r:id="rId43"/>
      <p:bold r:id="rId44"/>
      <p:italic r:id="rId45"/>
      <p:boldItalic r:id="rId46"/>
    </p:embeddedFont>
    <p:embeddedFont>
      <p:font typeface="Raleway" pitchFamily="2" charset="0"/>
      <p:regular r:id="rId47"/>
      <p:bold r:id="rId48"/>
      <p:italic r:id="rId49"/>
      <p:boldItalic r:id="rId50"/>
    </p:embeddedFont>
    <p:embeddedFont>
      <p:font typeface="Schibsted Grotesk" panose="020B0604020202020204" charset="0"/>
      <p:regular r:id="rId51"/>
      <p:bold r:id="rId52"/>
      <p:italic r:id="rId53"/>
      <p:boldItalic r:id="rId54"/>
    </p:embeddedFont>
    <p:embeddedFont>
      <p:font typeface="Schibsted Grotesk SemiBold"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83838"/>
    <a:srgbClr val="65717A"/>
    <a:srgbClr val="73818B"/>
    <a:srgbClr val="ED2B2B"/>
    <a:srgbClr val="CF1213"/>
    <a:srgbClr val="D7D7D7"/>
    <a:srgbClr val="F0F0F0"/>
    <a:srgbClr val="565656"/>
    <a:srgbClr val="272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43E1B-478C-4763-B3AE-89D9B550BD5E}">
  <a:tblStyle styleId="{E7B43E1B-478C-4763-B3AE-89D9B550B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BB473-F607-411F-9911-1804E27E03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69542" autoAdjust="0"/>
  </p:normalViewPr>
  <p:slideViewPr>
    <p:cSldViewPr snapToGrid="0">
      <p:cViewPr varScale="1">
        <p:scale>
          <a:sx n="71" d="100"/>
          <a:sy n="71" d="100"/>
        </p:scale>
        <p:origin x="173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0B09-8EB7-C5E9-DA4C-F9B7F82F06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E2FE00-3D5C-7940-987E-593CAFE1C55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07EC8AF2-4855-6F05-942D-911B9E780D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endParaRPr lang="fr-FR" dirty="0"/>
          </a:p>
        </p:txBody>
      </p:sp>
    </p:spTree>
    <p:extLst>
      <p:ext uri="{BB962C8B-B14F-4D97-AF65-F5344CB8AC3E}">
        <p14:creationId xmlns:p14="http://schemas.microsoft.com/office/powerpoint/2010/main" val="163556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3D2D-55B4-25B4-3D1E-C8FCF5B5BA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FC9A4F-A724-920D-FE47-B104DCA9C228}"/>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27BEFDF-2B01-DD1B-CAB6-569ED2384992}"/>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73438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32E0-0FA1-53F2-C10C-4951BEEC23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669139-C4BB-BA1E-D36D-1E6691416FA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5042A62-DC8B-B356-2C28-2473BB2090F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297056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744E-755C-AC0A-3134-3BAB6B47AA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BEFE32-25DE-FBDC-9E26-09E4A1080220}"/>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381800A-F003-826A-BDC1-44813A38AE00}"/>
              </a:ext>
            </a:extLst>
          </p:cNvPr>
          <p:cNvSpPr>
            <a:spLocks noGrp="1"/>
          </p:cNvSpPr>
          <p:nvPr>
            <p:ph type="body" idx="1"/>
          </p:nvPr>
        </p:nvSpPr>
        <p:spPr/>
        <p:txBody>
          <a:bodyPr/>
          <a:lstStyle/>
          <a:p>
            <a:pPr>
              <a:buNone/>
            </a:pPr>
            <a:r>
              <a:rPr lang="fr-FR" sz="800" b="1" dirty="0"/>
              <a:t>🛠️ 2. Un contexte d’apprentissage concret et motivant</a:t>
            </a:r>
          </a:p>
          <a:p>
            <a:pPr>
              <a:buNone/>
            </a:pPr>
            <a:r>
              <a:rPr lang="fr-FR" sz="800" dirty="0"/>
              <a:t>	Les étudiants s’impliquent davantage lorsqu’ils comprennent l’objectif final du cours à travers un </a:t>
            </a:r>
            <a:r>
              <a:rPr lang="fr-FR" sz="800" b="1" dirty="0"/>
              <a:t>projet tangible, ludique et stimulant</a:t>
            </a:r>
            <a:r>
              <a:rPr lang="fr-FR" sz="800" dirty="0"/>
              <a:t>.</a:t>
            </a:r>
          </a:p>
          <a:p>
            <a:pPr>
              <a:buFont typeface="Arial" panose="020B0604020202020204" pitchFamily="34" charset="0"/>
              <a:buChar char="•"/>
            </a:pPr>
            <a:r>
              <a:rPr lang="fr-FR" sz="800" dirty="0"/>
              <a:t>L’aspect “jeu” apporte une touche de </a:t>
            </a:r>
            <a:r>
              <a:rPr lang="fr-FR" sz="800" b="1" dirty="0"/>
              <a:t>gamification</a:t>
            </a:r>
            <a:r>
              <a:rPr lang="fr-FR" sz="8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378919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7292-6300-81C3-9E76-B878387CE0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B171AC-E5E6-7112-9F47-E9928F42FC25}"/>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C9D5D9ED-CD8E-1C74-F8DC-9DE7A987DF7F}"/>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Présence dans des événements tech ou gaming</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Le plateau peut être présenté dans des salons, compétitions, journées portes ouvertes,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Un support pédagogique transversal et réutilisable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plateau d’échecs électronique ne se limite pas à illustrer un seul cours : il devient une </a:t>
            </a:r>
            <a:r>
              <a:rPr kumimoji="0" lang="fr-FR" altLang="fr-FR" sz="800" b="1" i="0" u="none" strike="noStrike" cap="none" normalizeH="0" baseline="0" dirty="0">
                <a:ln>
                  <a:noFill/>
                </a:ln>
                <a:solidFill>
                  <a:schemeClr val="tx1"/>
                </a:solidFill>
                <a:effectLst/>
                <a:latin typeface="Arial" panose="020B0604020202020204" pitchFamily="34" charset="0"/>
              </a:rPr>
              <a:t>plateforme commune</a:t>
            </a:r>
            <a:r>
              <a:rPr kumimoji="0" lang="fr-FR" altLang="fr-FR" sz="800" b="0" i="0" u="none" strike="noStrike" cap="none" normalizeH="0" baseline="0" dirty="0">
                <a:ln>
                  <a:noFill/>
                </a:ln>
                <a:solidFill>
                  <a:schemeClr val="tx1"/>
                </a:solidFill>
                <a:effectLst/>
                <a:latin typeface="Arial" panose="020B0604020202020204" pitchFamily="34" charset="0"/>
              </a:rPr>
              <a:t>, sur laquelle on peut </a:t>
            </a:r>
            <a:r>
              <a:rPr kumimoji="0" lang="fr-FR" altLang="fr-FR" sz="800" b="1" i="0" u="none" strike="noStrike" cap="none" normalizeH="0" baseline="0" dirty="0">
                <a:ln>
                  <a:noFill/>
                </a:ln>
                <a:solidFill>
                  <a:schemeClr val="tx1"/>
                </a:solidFill>
                <a:effectLst/>
                <a:latin typeface="Arial" panose="020B0604020202020204" pitchFamily="34" charset="0"/>
              </a:rPr>
              <a:t>greffer des contenus pédagogiques variés</a:t>
            </a:r>
            <a:r>
              <a:rPr kumimoji="0" lang="fr-FR" altLang="fr-FR"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Électrotechnique, informatique, mécanique, design, communication</a:t>
            </a:r>
            <a:r>
              <a:rPr kumimoji="0" lang="fr-FR" altLang="fr-FR" sz="800" b="0" i="0" u="none" strike="noStrike" cap="none" normalizeH="0" baseline="0" dirty="0">
                <a:ln>
                  <a:noFill/>
                </a:ln>
                <a:solidFill>
                  <a:schemeClr val="tx1"/>
                </a:solidFill>
                <a:effectLst/>
                <a:latin typeface="Arial" panose="020B0604020202020204" pitchFamily="34" charset="0"/>
              </a:rPr>
              <a:t> : chaque discipline peut s’y connecter.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0" i="0" u="none" strike="noStrike" cap="none" normalizeH="0" baseline="0" dirty="0">
                <a:ln>
                  <a:noFill/>
                </a:ln>
                <a:solidFill>
                  <a:schemeClr val="tx1"/>
                </a:solidFill>
                <a:effectLst/>
                <a:latin typeface="Arial" panose="020B0604020202020204" pitchFamily="34" charset="0"/>
              </a:rPr>
              <a:t>Exemples : mesurer la consommation d’un capteur pour un cours d’électrotechnique, créer une IA de jeu pour un cours d’algorithmique, ou analyser le boîtier pour un cours de CAO.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Utilisable en Cours, TD, TP ou SAE</a:t>
            </a:r>
            <a:r>
              <a:rPr kumimoji="0" lang="fr-FR" altLang="fr-FR" sz="800" b="0" i="0" u="none" strike="noStrike" cap="none" normalizeH="0" baseline="0" dirty="0">
                <a:ln>
                  <a:noFill/>
                </a:ln>
                <a:solidFill>
                  <a:schemeClr val="tx1"/>
                </a:solidFill>
                <a:effectLst/>
                <a:latin typeface="Arial" panose="020B0604020202020204" pitchFamily="34" charset="0"/>
              </a:rPr>
              <a:t>, sur plusieurs semestres ou promos.</a:t>
            </a:r>
          </a:p>
          <a:p>
            <a:pPr>
              <a:buNone/>
            </a:pPr>
            <a:r>
              <a:rPr lang="fr-FR" sz="1000" b="1" dirty="0"/>
              <a:t>🧲 1. Mise en pratique directe des cours théoriques</a:t>
            </a:r>
          </a:p>
          <a:p>
            <a:pPr>
              <a:buFont typeface="Arial" panose="020B0604020202020204" pitchFamily="34" charset="0"/>
              <a:buChar char="•"/>
            </a:pPr>
            <a:r>
              <a:rPr lang="fr-FR" sz="1000" b="1" dirty="0"/>
              <a:t>Électromagnétisme</a:t>
            </a:r>
            <a:r>
              <a:rPr lang="fr-FR" sz="1000" dirty="0"/>
              <a:t> :</a:t>
            </a:r>
            <a:br>
              <a:rPr lang="fr-FR" sz="1000" dirty="0"/>
            </a:br>
            <a:r>
              <a:rPr lang="fr-FR" sz="1000" dirty="0"/>
              <a:t>Le projet permet d’illustrer concrètement les effets des champs magnétiques et de leur détection, via des capteurs ou circuits de détection de pièces sur le plateau. Les étudiants comprennent l’impact des lignes de champ, des interférences et des blindages électromagnétiques en conditions réelles.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Renforcement des compétences techniques abordées en </a:t>
            </a:r>
            <a:r>
              <a:rPr kumimoji="0" lang="fr-FR" altLang="fr-FR" sz="800" b="1" i="0" u="none" strike="noStrike" cap="none" normalizeH="0" baseline="0" dirty="0" err="1">
                <a:ln>
                  <a:noFill/>
                </a:ln>
                <a:solidFill>
                  <a:schemeClr val="tx1"/>
                </a:solidFill>
                <a:effectLst/>
                <a:latin typeface="Arial" panose="020B0604020202020204" pitchFamily="34" charset="0"/>
              </a:rPr>
              <a:t>TDs</a:t>
            </a: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Dimensionnement des pistes sur PCB</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Le plateau implique une carte électronique sur mesure. Le choix de la largeur des pistes, du plan de masse, des </a:t>
            </a:r>
            <a:r>
              <a:rPr kumimoji="0" lang="fr-FR" altLang="fr-FR" sz="800" b="0" i="0" u="none" strike="noStrike" cap="none" normalizeH="0" baseline="0" dirty="0" err="1">
                <a:ln>
                  <a:noFill/>
                </a:ln>
                <a:solidFill>
                  <a:schemeClr val="tx1"/>
                </a:solidFill>
                <a:effectLst/>
                <a:latin typeface="Arial" panose="020B0604020202020204" pitchFamily="34" charset="0"/>
              </a:rPr>
              <a:t>vias</a:t>
            </a:r>
            <a:r>
              <a:rPr kumimoji="0" lang="fr-FR" altLang="fr-FR" sz="800" b="0" i="0" u="none" strike="noStrike" cap="none" normalizeH="0" baseline="0" dirty="0">
                <a:ln>
                  <a:noFill/>
                </a:ln>
                <a:solidFill>
                  <a:schemeClr val="tx1"/>
                </a:solidFill>
                <a:effectLst/>
                <a:latin typeface="Arial" panose="020B0604020202020204" pitchFamily="34" charset="0"/>
              </a:rPr>
              <a:t>, etc., est dicté par les courants, la fréquence des signaux ou les contraintes physiques.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Protocoles de communication</a:t>
            </a:r>
            <a:r>
              <a:rPr kumimoji="0" lang="fr-FR" altLang="fr-FR" sz="800" b="0" i="0" u="none" strike="noStrike" cap="none" normalizeH="0" baseline="0" dirty="0">
                <a:ln>
                  <a:noFill/>
                </a:ln>
                <a:solidFill>
                  <a:schemeClr val="tx1"/>
                </a:solidFill>
                <a:effectLst/>
                <a:latin typeface="Arial" panose="020B0604020202020204" pitchFamily="34" charset="0"/>
              </a:rPr>
              <a:t> :</a:t>
            </a:r>
            <a:br>
              <a:rPr kumimoji="0" lang="fr-FR" altLang="fr-FR" sz="800" b="0" i="0" u="none" strike="noStrike" cap="none" normalizeH="0" baseline="0" dirty="0">
                <a:ln>
                  <a:noFill/>
                </a:ln>
                <a:solidFill>
                  <a:schemeClr val="tx1"/>
                </a:solidFill>
                <a:effectLst/>
                <a:latin typeface="Arial" panose="020B0604020202020204" pitchFamily="34" charset="0"/>
              </a:rPr>
            </a:br>
            <a:r>
              <a:rPr kumimoji="0" lang="fr-FR" altLang="fr-FR" sz="800" b="0" i="0" u="none" strike="noStrike" cap="none" normalizeH="0" baseline="0" dirty="0">
                <a:ln>
                  <a:noFill/>
                </a:ln>
                <a:solidFill>
                  <a:schemeClr val="tx1"/>
                </a:solidFill>
                <a:effectLst/>
                <a:latin typeface="Arial" panose="020B0604020202020204" pitchFamily="34" charset="0"/>
              </a:rPr>
              <a:t>Communication entre microcontrôleur et modules (affichage, capteurs, Bluetooth/Wi-Fi...) via SPI, I2C ou UART. Les étudiants appliquent la théorie vue en TD dans un système réel.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3. Application concrète des </a:t>
            </a:r>
            <a:r>
              <a:rPr kumimoji="0" lang="fr-FR" altLang="fr-FR" sz="600" b="1" i="0" u="none" strike="noStrike" cap="none" normalizeH="0" baseline="0" dirty="0" err="1">
                <a:ln>
                  <a:noFill/>
                </a:ln>
                <a:solidFill>
                  <a:schemeClr val="tx1"/>
                </a:solidFill>
                <a:effectLst/>
                <a:latin typeface="Arial" panose="020B0604020202020204" pitchFamily="34" charset="0"/>
              </a:rPr>
              <a:t>TPs</a:t>
            </a:r>
            <a:endParaRPr kumimoji="0" lang="fr-FR" altLang="fr-F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Soudure de composants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Les étudiants peuvent assembler certaines parties du plateau, avec des soudures de précision sur des composants CMS ou traversants, en respectant les normes IPC.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Gestion des interruptions</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La détection des mouvements rapides en Kung Fu Chess implique des interruptions matérielles (changement d’état de capteurs, </a:t>
            </a:r>
            <a:r>
              <a:rPr kumimoji="0" lang="fr-FR" altLang="fr-FR" sz="600" b="0" i="0" u="none" strike="noStrike" cap="none" normalizeH="0" baseline="0" dirty="0" err="1">
                <a:ln>
                  <a:noFill/>
                </a:ln>
                <a:solidFill>
                  <a:schemeClr val="tx1"/>
                </a:solidFill>
                <a:effectLst/>
                <a:latin typeface="Arial" panose="020B0604020202020204" pitchFamily="34" charset="0"/>
              </a:rPr>
              <a:t>timers</a:t>
            </a:r>
            <a:r>
              <a:rPr kumimoji="0" lang="fr-FR" altLang="fr-FR" sz="600" b="0" i="0" u="none" strike="noStrike" cap="none" normalizeH="0" baseline="0" dirty="0">
                <a:ln>
                  <a:noFill/>
                </a:ln>
                <a:solidFill>
                  <a:schemeClr val="tx1"/>
                </a:solidFill>
                <a:effectLst/>
                <a:latin typeface="Arial" panose="020B0604020202020204" pitchFamily="34" charset="0"/>
              </a:rPr>
              <a:t>, etc.), un sujet directement traité en TP.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4. Appropriation de projets longs en SAE (Situations d’Apprentissage et d’Évaluation)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Développement modulaire du plateau</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Chaque étudiant ou binôme peut développer une partie du projet (affichage, détection, gestion du jeu, alimentation...), ce qui favorise l’apprentissage en profondeur, la documentation et l'intégration logicielle/matérielle.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1" i="0" u="none" strike="noStrike" cap="none" normalizeH="0" baseline="0" dirty="0">
                <a:ln>
                  <a:noFill/>
                </a:ln>
                <a:solidFill>
                  <a:schemeClr val="tx1"/>
                </a:solidFill>
                <a:effectLst/>
                <a:latin typeface="Arial" panose="020B0604020202020204" pitchFamily="34" charset="0"/>
              </a:rPr>
              <a:t>Travail en équipe</a:t>
            </a:r>
            <a:r>
              <a:rPr kumimoji="0" lang="fr-FR" altLang="fr-FR" sz="600" b="0" i="0" u="none" strike="noStrike" cap="none" normalizeH="0" baseline="0" dirty="0">
                <a:ln>
                  <a:noFill/>
                </a:ln>
                <a:solidFill>
                  <a:schemeClr val="tx1"/>
                </a:solidFill>
                <a:effectLst/>
                <a:latin typeface="Arial" panose="020B0604020202020204" pitchFamily="34" charset="0"/>
              </a:rPr>
              <a:t> :</a:t>
            </a:r>
            <a:br>
              <a:rPr kumimoji="0" lang="fr-FR" altLang="fr-FR" sz="600" b="0" i="0" u="none" strike="noStrike" cap="none" normalizeH="0" baseline="0" dirty="0">
                <a:ln>
                  <a:noFill/>
                </a:ln>
                <a:solidFill>
                  <a:schemeClr val="tx1"/>
                </a:solidFill>
                <a:effectLst/>
                <a:latin typeface="Arial" panose="020B0604020202020204" pitchFamily="34" charset="0"/>
              </a:rPr>
            </a:br>
            <a:r>
              <a:rPr kumimoji="0" lang="fr-FR" altLang="fr-FR" sz="600" b="0" i="0" u="none" strike="noStrike" cap="none" normalizeH="0" baseline="0" dirty="0">
                <a:ln>
                  <a:noFill/>
                </a:ln>
                <a:solidFill>
                  <a:schemeClr val="tx1"/>
                </a:solidFill>
                <a:effectLst/>
                <a:latin typeface="Arial" panose="020B0604020202020204" pitchFamily="34" charset="0"/>
              </a:rPr>
              <a:t>Répartition des tâches, gestion du Git, planification en méthodes agiles – la SAE devient un vrai projet d’ingénierie.</a:t>
            </a:r>
          </a:p>
          <a:p>
            <a:pPr>
              <a:buNone/>
            </a:pPr>
            <a:r>
              <a:rPr lang="fr-FR" sz="1000" b="1" dirty="0"/>
              <a:t>🛠️ 2. Un contexte d’apprentissage concret et motivant</a:t>
            </a:r>
          </a:p>
          <a:p>
            <a:pPr>
              <a:buFont typeface="Arial" panose="020B0604020202020204" pitchFamily="34" charset="0"/>
              <a:buChar char="•"/>
            </a:pPr>
            <a:r>
              <a:rPr lang="fr-FR" sz="1000" dirty="0"/>
              <a:t>Les étudiants s’impliquent davantage lorsqu’ils comprennent l’objectif final du cours à travers un </a:t>
            </a:r>
            <a:r>
              <a:rPr lang="fr-FR" sz="1000" b="1" dirty="0"/>
              <a:t>projet tangible, ludique et stimulant</a:t>
            </a:r>
            <a:r>
              <a:rPr lang="fr-FR" sz="1000" dirty="0"/>
              <a:t>.</a:t>
            </a:r>
          </a:p>
          <a:p>
            <a:pPr>
              <a:buFont typeface="Arial" panose="020B0604020202020204" pitchFamily="34" charset="0"/>
              <a:buChar char="•"/>
            </a:pPr>
            <a:r>
              <a:rPr lang="fr-FR" sz="1000" dirty="0"/>
              <a:t>L’aspect “jeu” apporte une touche de </a:t>
            </a:r>
            <a:r>
              <a:rPr lang="fr-FR" sz="1000" b="1" dirty="0"/>
              <a:t>gamification</a:t>
            </a:r>
            <a:r>
              <a:rPr lang="fr-FR" sz="1000" dirty="0"/>
              <a:t> favorable à l’engagement et à la rétention des connaissances.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1" i="0" u="none" strike="noStrike" cap="none" normalizeH="0" baseline="0" dirty="0">
                <a:ln>
                  <a:noFill/>
                </a:ln>
                <a:solidFill>
                  <a:schemeClr val="tx1"/>
                </a:solidFill>
                <a:effectLst/>
                <a:latin typeface="Arial" panose="020B0604020202020204" pitchFamily="34" charset="0"/>
              </a:rPr>
              <a:t>🎮 5. Motivation par une approche ludique et innovante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Le côté jeu (Kung Fu Chess) casse les codes habituels de l’enseignement technique.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600" b="0" i="0" u="none" strike="noStrike" cap="none" normalizeH="0" baseline="0" dirty="0">
                <a:ln>
                  <a:noFill/>
                </a:ln>
                <a:solidFill>
                  <a:schemeClr val="tx1"/>
                </a:solidFill>
                <a:effectLst/>
                <a:latin typeface="Arial" panose="020B0604020202020204" pitchFamily="34" charset="0"/>
              </a:rPr>
              <a:t>L’étudiant comprend que la technologie peut être au service d’un usage fun et engageant, ce qui favorise la créativité et l’implication personnelle.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835061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49284C26-06E3-8F62-2FBC-5D8FD84A725B}"/>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D29478C-69ED-802F-8224-45B25EE36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6996687E-1A52-348B-9984-731533770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565d7c64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565d7c64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645F047-FEF0-FAA8-27D2-1EA28ACA203D}"/>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36D1EFE4-F09D-FAA1-A387-D9CD8AEB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2AF8BA66-DE28-10B2-7753-D71F176BD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6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9211BC55-CA01-BBB7-8B87-43384FCE708E}"/>
            </a:ext>
          </a:extLst>
        </p:cNvPr>
        <p:cNvGrpSpPr/>
        <p:nvPr/>
      </p:nvGrpSpPr>
      <p:grpSpPr>
        <a:xfrm>
          <a:off x="0" y="0"/>
          <a:ext cx="0" cy="0"/>
          <a:chOff x="0" y="0"/>
          <a:chExt cx="0" cy="0"/>
        </a:xfrm>
      </p:grpSpPr>
      <p:sp>
        <p:nvSpPr>
          <p:cNvPr id="891" name="Google Shape;891;g54dda1946d_4_2758:notes">
            <a:extLst>
              <a:ext uri="{FF2B5EF4-FFF2-40B4-BE49-F238E27FC236}">
                <a16:creationId xmlns:a16="http://schemas.microsoft.com/office/drawing/2014/main" id="{D308FBC4-477B-BBBE-C1BB-AD11BBE8E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58:notes">
            <a:extLst>
              <a:ext uri="{FF2B5EF4-FFF2-40B4-BE49-F238E27FC236}">
                <a16:creationId xmlns:a16="http://schemas.microsoft.com/office/drawing/2014/main" id="{48603200-36AA-0DAF-827B-7BBA495EF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Besoins du projet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1. Besoins matériels : mutualiser les ressources existantes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Pour minimiser les coûts de production, le projet s’appuie au maximum sur les équipements déjà présents à l’IUT (GEII et autres départements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Machines disponibles</a:t>
            </a:r>
            <a:r>
              <a:rPr kumimoji="0" lang="fr-FR" altLang="fr-FR" sz="800" b="0" i="0" u="none" strike="noStrike" cap="none" normalizeH="0" baseline="0" dirty="0">
                <a:ln>
                  <a:noFill/>
                </a:ln>
                <a:solidFill>
                  <a:schemeClr val="tx1"/>
                </a:solidFill>
                <a:effectLst/>
                <a:latin typeface="Arial" panose="020B0604020202020204" pitchFamily="34" charset="0"/>
              </a:rPr>
              <a:t> : imprimantes 3D, fraiseuses, stations de soudure, oscilloscope, analyseurs logiques,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a:t>
            </a:r>
            <a:r>
              <a:rPr kumimoji="0" lang="fr-FR" altLang="fr-FR" sz="800" b="0" i="0" u="none" strike="noStrike" cap="none" normalizeH="0" baseline="0" dirty="0">
                <a:ln>
                  <a:noFill/>
                </a:ln>
                <a:solidFill>
                  <a:schemeClr val="tx1"/>
                </a:solidFill>
                <a:effectLst/>
                <a:latin typeface="Arial" panose="020B0604020202020204" pitchFamily="34" charset="0"/>
              </a:rPr>
              <a:t> : limiter l’achat de matériel externe en utilisant les ressources locales pour la fabrication des boîtiers, des circuits imprimés, ou pour les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Impact</a:t>
            </a:r>
            <a:r>
              <a:rPr kumimoji="0" lang="fr-FR" altLang="fr-FR" sz="800" b="0" i="0" u="none" strike="noStrike" cap="none" normalizeH="0" baseline="0" dirty="0">
                <a:ln>
                  <a:noFill/>
                </a:ln>
                <a:solidFill>
                  <a:schemeClr val="tx1"/>
                </a:solidFill>
                <a:effectLst/>
                <a:latin typeface="Arial" panose="020B0604020202020204" pitchFamily="34" charset="0"/>
              </a:rPr>
              <a:t> : réduction des coûts, valorisation des moyens techniques de l’IUT, et apprentissage pratique des outils disponibles.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2. Besoins financiers : achat de composants spécifiques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Malgré la mutualisation du matériel, certains éléments doivent être achetés pour garantir la qualité et la fonctionnalité du prototype.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Composants électroniques</a:t>
            </a:r>
            <a:r>
              <a:rPr kumimoji="0" lang="fr-FR" altLang="fr-FR" sz="800" b="0" i="0" u="none" strike="noStrike" cap="none" normalizeH="0" baseline="0" dirty="0">
                <a:ln>
                  <a:noFill/>
                </a:ln>
                <a:solidFill>
                  <a:schemeClr val="tx1"/>
                </a:solidFill>
                <a:effectLst/>
                <a:latin typeface="Arial" panose="020B0604020202020204" pitchFamily="34" charset="0"/>
              </a:rPr>
              <a:t> : microcontrôleurs, capteurs magnétiques, LED RGB, transistors, drivers moteurs,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Cartes et modules</a:t>
            </a:r>
            <a:r>
              <a:rPr kumimoji="0" lang="fr-FR" altLang="fr-FR" sz="800" b="0" i="0" u="none" strike="noStrike" cap="none" normalizeH="0" baseline="0" dirty="0">
                <a:ln>
                  <a:noFill/>
                </a:ln>
                <a:solidFill>
                  <a:schemeClr val="tx1"/>
                </a:solidFill>
                <a:effectLst/>
                <a:latin typeface="Arial" panose="020B0604020202020204" pitchFamily="34" charset="0"/>
              </a:rPr>
              <a:t> : PCB personnalisés, modules de communication (ex. Bluetooth, Wi-Fi), alimentation régulée.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Divers</a:t>
            </a:r>
            <a:r>
              <a:rPr kumimoji="0" lang="fr-FR" altLang="fr-FR" sz="800" b="0" i="0" u="none" strike="noStrike" cap="none" normalizeH="0" baseline="0" dirty="0">
                <a:ln>
                  <a:noFill/>
                </a:ln>
                <a:solidFill>
                  <a:schemeClr val="tx1"/>
                </a:solidFill>
                <a:effectLst/>
                <a:latin typeface="Arial" panose="020B0604020202020204" pitchFamily="34" charset="0"/>
              </a:rPr>
              <a:t> : câblage, plaques de prototypage, connecteurs, boîtier (si fabrication externe).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 </a:t>
            </a:r>
            <a:r>
              <a:rPr kumimoji="0" lang="fr-FR" altLang="fr-FR" sz="800" b="0" i="1" u="none" strike="noStrike" cap="none" normalizeH="0" baseline="0" dirty="0">
                <a:ln>
                  <a:noFill/>
                </a:ln>
                <a:solidFill>
                  <a:schemeClr val="tx1"/>
                </a:solidFill>
                <a:effectLst/>
                <a:latin typeface="Arial" panose="020B0604020202020204" pitchFamily="34" charset="0"/>
              </a:rPr>
              <a:t>Un budget bien défini permettra une meilleure planification et évitera les blocages en cours de projet.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latin typeface="Arial" panose="020B0604020202020204" pitchFamily="34" charset="0"/>
              </a:rPr>
              <a:t>🧠 3. Besoins intellectuels : accompagnement et collaboration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Arial" panose="020B0604020202020204" pitchFamily="34" charset="0"/>
              </a:rPr>
              <a:t>Le projet requiert un encadrement et des échanges réguliers pour maximiser sa réussite.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Interactions avec les enseignants</a:t>
            </a:r>
            <a:r>
              <a:rPr kumimoji="0" lang="fr-FR" altLang="fr-FR" sz="800" b="0" i="0" u="none" strike="noStrike" cap="none" normalizeH="0" baseline="0" dirty="0">
                <a:ln>
                  <a:noFill/>
                </a:ln>
                <a:solidFill>
                  <a:schemeClr val="tx1"/>
                </a:solidFill>
                <a:effectLst/>
                <a:latin typeface="Arial" panose="020B0604020202020204" pitchFamily="34" charset="0"/>
              </a:rPr>
              <a:t> : conseils en conception, validation des choix techniques, encadrement lors des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Travail collaboratif avec les étudiants</a:t>
            </a:r>
            <a:r>
              <a:rPr kumimoji="0" lang="fr-FR" altLang="fr-FR" sz="800" b="0" i="0" u="none" strike="noStrike" cap="none" normalizeH="0" baseline="0" dirty="0">
                <a:ln>
                  <a:noFill/>
                </a:ln>
                <a:solidFill>
                  <a:schemeClr val="tx1"/>
                </a:solidFill>
                <a:effectLst/>
                <a:latin typeface="Arial" panose="020B0604020202020204" pitchFamily="34" charset="0"/>
              </a:rPr>
              <a:t> : partage des tâches, revue de code, vérifications croisées, entraide inter-promotion.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800" b="1" i="0" u="none" strike="noStrike" cap="none" normalizeH="0" baseline="0" dirty="0">
                <a:ln>
                  <a:noFill/>
                </a:ln>
                <a:solidFill>
                  <a:schemeClr val="tx1"/>
                </a:solidFill>
                <a:effectLst/>
                <a:latin typeface="Arial" panose="020B0604020202020204" pitchFamily="34" charset="0"/>
              </a:rPr>
              <a:t>Objectif pédagogique</a:t>
            </a:r>
            <a:r>
              <a:rPr kumimoji="0" lang="fr-FR" altLang="fr-FR" sz="800" b="0" i="0" u="none" strike="noStrike" cap="none" normalizeH="0" baseline="0" dirty="0">
                <a:ln>
                  <a:noFill/>
                </a:ln>
                <a:solidFill>
                  <a:schemeClr val="tx1"/>
                </a:solidFill>
                <a:effectLst/>
                <a:latin typeface="Arial" panose="020B0604020202020204" pitchFamily="34" charset="0"/>
              </a:rPr>
              <a:t> : faire du projet une aventure collective valorisante pour les participants, encadrée mais laissant place à l’autonomie.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35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1E132FB0-F0F7-C5E5-2527-11BE4CFD86D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5B6D0406-6FFA-F6E4-8C6F-5EA2E5301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E29CBB14-BA25-CE87-09EB-4D286D9670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11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80BE33F9-74E5-F43F-2314-DB17831504E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1E7C2D44-8C74-9067-DDCB-7D39121FE2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84810B0-186F-7D39-24EC-68790ABB32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9148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C0D2F05-2BB7-371F-170C-1778950ADB3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1B222C9-EBCF-F5F2-A97F-9735BB52B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68E2BBC9-3219-3725-56B6-88768FE01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32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496E82E-D6DA-C4AC-C4D2-637D4041E927}"/>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5103874D-08FE-AFC1-24A7-B2F66D08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52ABFF91-19BA-48FE-A0EF-9D65FACA2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47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7722659-67FB-FDED-B980-FD53625580DA}"/>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A89D14E7-18D2-6EDB-3A11-72BE45242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B2C795A0-9432-0269-54DD-416C6D85A5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716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39BE9883-DD38-E966-7284-D284660870A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343759E-C927-CEBF-6595-0E2475DC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B09057D-4C6C-4919-4D06-499386F62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57344D4F-7809-A42A-4E38-64ACC02DF93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15A484CE-A60A-834A-9458-5D6D5D965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44B77340-E1F8-BC3D-2248-8E8B533FC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19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275FC01-4F80-EC5F-8056-1A346A495EAE}"/>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FC78030-4870-020B-D85C-101C78670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CED5214F-F47B-AACD-E7C1-5F9EA6FF6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3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D5ECF7B6-58A9-124F-DA26-4F007B12EDE1}"/>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4DBBDD43-A9D8-2397-D67D-2C79B7CFA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AE77FB84-BD92-37AF-9948-811940A1A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840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855B3BFE-5780-C754-3435-A25A19FB20B9}"/>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0A1666A-E41E-C18B-E428-1FC3E216D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40C971FF-E7C3-26A6-7AA0-7030CF65A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98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54788D-9A2C-050D-E9E9-9E774361F3C1}"/>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2A5D516B-1093-0DB0-D752-29B788FB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F4A97D1-CCF6-F10B-9F4A-FA6952BF4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294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E05F8B-7484-297E-08AE-D7E3B4172B6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EBA37E73-9F70-50E1-50A9-AC621DFC0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0E2A7DD7-08ED-1203-EF0C-9A833473B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26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6CBF347-B081-180F-1556-A83764FC23C4}"/>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D62FE501-6BC3-6B6B-6EAC-CB77DDCA6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838D62D7-14B6-83C0-55D6-4BA57FDD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2792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E0AD7D2F-5F3B-1368-27A1-BCB23D76F03F}"/>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4184DA4D-7CA0-21C1-857D-988CE1010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FA4F5852-4534-BDFF-DE8A-2118491384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176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BA49E480-4261-AAF9-9A14-8E55709749B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F66662A2-938F-E6B2-9E38-864178227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1B4C0610-039C-3CF5-3E9A-7FEB6AD5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67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645F050E-F859-0806-D69B-470D2C51D247}"/>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C6A48EDD-4CD0-A5AF-E599-CA67DCC82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0A571650-A244-A505-7AC0-2B1F91C177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9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220CEDC7-556A-529F-51BF-271EB6A496E0}"/>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C35B2934-D96E-6045-65A0-1689E308A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16845E41-6A16-617A-6018-DB07AE04A2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15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16137325-70CB-2951-37B9-7F24D7C0BCB2}"/>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8447B623-0D23-5D10-6557-5DB40D07EA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DAB7134F-C59E-85FE-99E2-DE13C9161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71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28D764C8-D0D6-A156-EDD9-1F0E2427A599}"/>
            </a:ext>
          </a:extLst>
        </p:cNvPr>
        <p:cNvGrpSpPr/>
        <p:nvPr/>
      </p:nvGrpSpPr>
      <p:grpSpPr>
        <a:xfrm>
          <a:off x="0" y="0"/>
          <a:ext cx="0" cy="0"/>
          <a:chOff x="0" y="0"/>
          <a:chExt cx="0" cy="0"/>
        </a:xfrm>
      </p:grpSpPr>
      <p:sp>
        <p:nvSpPr>
          <p:cNvPr id="712" name="Google Shape;712;g54dda1946d_6_332:notes">
            <a:extLst>
              <a:ext uri="{FF2B5EF4-FFF2-40B4-BE49-F238E27FC236}">
                <a16:creationId xmlns:a16="http://schemas.microsoft.com/office/drawing/2014/main" id="{26991BB7-F846-51FF-56AD-010F55D1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4dda1946d_6_332:notes">
            <a:extLst>
              <a:ext uri="{FF2B5EF4-FFF2-40B4-BE49-F238E27FC236}">
                <a16:creationId xmlns:a16="http://schemas.microsoft.com/office/drawing/2014/main" id="{E415BA7E-72BA-E89D-A5FD-77E149B3B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79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5E73527B-C835-B17D-AB15-0FF6FC8C8A08}"/>
            </a:ext>
          </a:extLst>
        </p:cNvPr>
        <p:cNvGrpSpPr/>
        <p:nvPr/>
      </p:nvGrpSpPr>
      <p:grpSpPr>
        <a:xfrm>
          <a:off x="0" y="0"/>
          <a:ext cx="0" cy="0"/>
          <a:chOff x="0" y="0"/>
          <a:chExt cx="0" cy="0"/>
        </a:xfrm>
      </p:grpSpPr>
      <p:sp>
        <p:nvSpPr>
          <p:cNvPr id="705" name="Google Shape;705;g54dda1946d_6_308:notes">
            <a:extLst>
              <a:ext uri="{FF2B5EF4-FFF2-40B4-BE49-F238E27FC236}">
                <a16:creationId xmlns:a16="http://schemas.microsoft.com/office/drawing/2014/main" id="{F836F185-2D30-E7F3-E54E-3EDD8689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a:extLst>
              <a:ext uri="{FF2B5EF4-FFF2-40B4-BE49-F238E27FC236}">
                <a16:creationId xmlns:a16="http://schemas.microsoft.com/office/drawing/2014/main" id="{525F0CB2-187D-80A0-FC5E-C1C3D686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3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Visibilité sur les réseaux</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projet innovant et visuel, parfait pour communiquer sur LinkedIn, Instagram ou Twitter.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15751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0FE6-00D7-D02B-F485-49EAB8F539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9D2D55-66DE-B4DA-5457-7710C02B1F0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7E46B55C-3D51-B432-4C13-813BF500C4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Valorisation des talents étudiants</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Met en avant le savoir-faire des étudiants et l’excellence des formations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latin typeface="Arial" panose="020B0604020202020204" pitchFamily="34" charset="0"/>
            </a:endParaRPr>
          </a:p>
          <a:p>
            <a:endParaRPr lang="fr-FR" dirty="0"/>
          </a:p>
        </p:txBody>
      </p:sp>
    </p:spTree>
    <p:extLst>
      <p:ext uri="{BB962C8B-B14F-4D97-AF65-F5344CB8AC3E}">
        <p14:creationId xmlns:p14="http://schemas.microsoft.com/office/powerpoint/2010/main" val="406115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5BD-525F-82C9-22A1-069DB71FC0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046E10-1B55-F030-CF95-84EB69253456}"/>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8B466D5-3891-864E-A8BC-FF8F6E03BC0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 </a:t>
            </a:r>
            <a:r>
              <a:rPr kumimoji="0" lang="fr-FR" altLang="fr-FR" sz="1100" b="1" i="0" u="none" strike="noStrike" cap="none" normalizeH="0" baseline="0" dirty="0">
                <a:ln>
                  <a:noFill/>
                </a:ln>
                <a:solidFill>
                  <a:schemeClr val="tx1"/>
                </a:solidFill>
                <a:effectLst/>
                <a:latin typeface="Arial" panose="020B0604020202020204" pitchFamily="34" charset="0"/>
              </a:rPr>
              <a:t>Attractivité de l’université</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rPr>
              <a:t>Un argument fort pour les futurs étudiants curieux d’expérimentations concrètes.</a:t>
            </a:r>
          </a:p>
          <a:p>
            <a:endParaRPr lang="fr-FR" dirty="0"/>
          </a:p>
        </p:txBody>
      </p:sp>
    </p:spTree>
    <p:extLst>
      <p:ext uri="{BB962C8B-B14F-4D97-AF65-F5344CB8AC3E}">
        <p14:creationId xmlns:p14="http://schemas.microsoft.com/office/powerpoint/2010/main" val="212966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cstate="email">
            <a:alphaModFix amt="48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722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cstate="email">
            <a:alphaModFix amt="50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cstate="email">
            <a:alphaModFix amt="49000"/>
            <a:extLst>
              <a:ext uri="{28A0092B-C50C-407E-A947-70E740481C1C}">
                <a14:useLocalDpi xmlns:a14="http://schemas.microsoft.com/office/drawing/2010/main"/>
              </a:ext>
            </a:extLst>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cstate="email">
            <a:alphaModFix amt="51000"/>
            <a:extLst>
              <a:ext uri="{28A0092B-C50C-407E-A947-70E740481C1C}">
                <a14:useLocalDpi xmlns:a14="http://schemas.microsoft.com/office/drawing/2010/main"/>
              </a:ext>
            </a:extLst>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9" r:id="rId13"/>
    <p:sldLayoutId id="2147483670"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6.svg"/><Relationship Id="rId12" Type="http://schemas.openxmlformats.org/officeDocument/2006/relationships/image" Target="../media/image41.sv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29.png"/><Relationship Id="rId2" Type="http://schemas.openxmlformats.org/officeDocument/2006/relationships/notesSlide" Target="../notesSlides/notesSlide20.xml"/><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svg"/><Relationship Id="rId11" Type="http://schemas.openxmlformats.org/officeDocument/2006/relationships/image" Target="../media/image41.sv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3.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57.jpeg"/><Relationship Id="rId5" Type="http://schemas.openxmlformats.org/officeDocument/2006/relationships/image" Target="../media/image42.png"/><Relationship Id="rId10" Type="http://schemas.openxmlformats.org/officeDocument/2006/relationships/image" Target="../media/image56.png"/><Relationship Id="rId4" Type="http://schemas.openxmlformats.org/officeDocument/2006/relationships/image" Target="../media/image34.sv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43.svg"/><Relationship Id="rId12" Type="http://schemas.openxmlformats.org/officeDocument/2006/relationships/image" Target="../media/image57.jpeg"/><Relationship Id="rId17" Type="http://schemas.openxmlformats.org/officeDocument/2006/relationships/image" Target="../media/image39.png"/><Relationship Id="rId2" Type="http://schemas.openxmlformats.org/officeDocument/2006/relationships/notesSlide" Target="../notesSlides/notesSlide31.xml"/><Relationship Id="rId16"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56.png"/><Relationship Id="rId5" Type="http://schemas.openxmlformats.org/officeDocument/2006/relationships/image" Target="../media/image34.svg"/><Relationship Id="rId15" Type="http://schemas.openxmlformats.org/officeDocument/2006/relationships/image" Target="../media/image37.png"/><Relationship Id="rId10" Type="http://schemas.openxmlformats.org/officeDocument/2006/relationships/image" Target="../media/image58.png"/><Relationship Id="rId19" Type="http://schemas.openxmlformats.org/officeDocument/2006/relationships/image" Target="../media/image41.svg"/><Relationship Id="rId4" Type="http://schemas.openxmlformats.org/officeDocument/2006/relationships/image" Target="../media/image33.png"/><Relationship Id="rId9" Type="http://schemas.microsoft.com/office/2017/06/relationships/model3d" Target="../media/model3d1.glb"/><Relationship Id="rId14" Type="http://schemas.openxmlformats.org/officeDocument/2006/relationships/image" Target="../media/image36.sv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2.xml"/><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svg"/><Relationship Id="rId11" Type="http://schemas.openxmlformats.org/officeDocument/2006/relationships/image" Target="../media/image41.sv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3.xml"/><Relationship Id="rId16"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36.svg"/><Relationship Id="rId11" Type="http://schemas.openxmlformats.org/officeDocument/2006/relationships/image" Target="../media/image41.sv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3668578" y="1023525"/>
            <a:ext cx="4963800" cy="26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78797A"/>
                </a:solidFill>
              </a:rPr>
              <a:t>Projet Étudiant </a:t>
            </a:r>
            <a:r>
              <a:rPr lang="en" b="1" dirty="0">
                <a:solidFill>
                  <a:srgbClr val="27263D"/>
                </a:solidFill>
              </a:rPr>
              <a:t>Chess 2.1</a:t>
            </a:r>
            <a:endParaRPr b="1" dirty="0">
              <a:solidFill>
                <a:srgbClr val="27263D"/>
              </a:solidFill>
            </a:endParaRPr>
          </a:p>
        </p:txBody>
      </p:sp>
      <p:sp>
        <p:nvSpPr>
          <p:cNvPr id="660" name="Google Shape;660;p28"/>
          <p:cNvSpPr txBox="1">
            <a:spLocks noGrp="1"/>
          </p:cNvSpPr>
          <p:nvPr>
            <p:ph type="subTitle" idx="1"/>
          </p:nvPr>
        </p:nvSpPr>
        <p:spPr>
          <a:xfrm>
            <a:off x="3668578" y="3644325"/>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Laurentin Turcat | Mathieu Anziani | Mathis Pradelles</a:t>
            </a:r>
            <a:endParaRPr dirty="0">
              <a:latin typeface="+mj-lt"/>
            </a:endParaRPr>
          </a:p>
        </p:txBody>
      </p:sp>
      <p:grpSp>
        <p:nvGrpSpPr>
          <p:cNvPr id="16" name="Groupe 15">
            <a:extLst>
              <a:ext uri="{FF2B5EF4-FFF2-40B4-BE49-F238E27FC236}">
                <a16:creationId xmlns:a16="http://schemas.microsoft.com/office/drawing/2014/main" id="{940E5E62-4056-B484-575A-D67718EC5A7B}"/>
              </a:ext>
            </a:extLst>
          </p:cNvPr>
          <p:cNvGrpSpPr/>
          <p:nvPr/>
        </p:nvGrpSpPr>
        <p:grpSpPr>
          <a:xfrm>
            <a:off x="47074" y="69196"/>
            <a:ext cx="3497740" cy="6817683"/>
            <a:chOff x="47074" y="69196"/>
            <a:chExt cx="3497740" cy="6817683"/>
          </a:xfrm>
        </p:grpSpPr>
        <p:grpSp>
          <p:nvGrpSpPr>
            <p:cNvPr id="6" name="Graphique 4">
              <a:extLst>
                <a:ext uri="{FF2B5EF4-FFF2-40B4-BE49-F238E27FC236}">
                  <a16:creationId xmlns:a16="http://schemas.microsoft.com/office/drawing/2014/main" id="{0D864A60-B756-F07C-5005-E374003D0F83}"/>
                </a:ext>
              </a:extLst>
            </p:cNvPr>
            <p:cNvGrpSpPr/>
            <p:nvPr/>
          </p:nvGrpSpPr>
          <p:grpSpPr>
            <a:xfrm>
              <a:off x="47075" y="69196"/>
              <a:ext cx="3497739" cy="5108257"/>
              <a:chOff x="47075" y="69196"/>
              <a:chExt cx="3497739" cy="5108257"/>
            </a:xfrm>
          </p:grpSpPr>
          <p:sp>
            <p:nvSpPr>
              <p:cNvPr id="7" name="Forme libre : forme 6">
                <a:extLst>
                  <a:ext uri="{FF2B5EF4-FFF2-40B4-BE49-F238E27FC236}">
                    <a16:creationId xmlns:a16="http://schemas.microsoft.com/office/drawing/2014/main" id="{491248C7-6753-2059-D15A-AEBF618F8705}"/>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577236BD-7BF9-9B91-601E-D6095A037B84}"/>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9" name="Graphique 4">
                <a:extLst>
                  <a:ext uri="{FF2B5EF4-FFF2-40B4-BE49-F238E27FC236}">
                    <a16:creationId xmlns:a16="http://schemas.microsoft.com/office/drawing/2014/main" id="{B34ACA1E-9784-792A-FF74-8947FB010BFE}"/>
                  </a:ext>
                </a:extLst>
              </p:cNvPr>
              <p:cNvGrpSpPr/>
              <p:nvPr/>
            </p:nvGrpSpPr>
            <p:grpSpPr>
              <a:xfrm>
                <a:off x="401364" y="841041"/>
                <a:ext cx="1856525" cy="4336412"/>
                <a:chOff x="401364" y="841041"/>
                <a:chExt cx="1856525" cy="4336412"/>
              </a:xfrm>
            </p:grpSpPr>
            <p:sp>
              <p:nvSpPr>
                <p:cNvPr id="10" name="Forme libre : forme 9">
                  <a:extLst>
                    <a:ext uri="{FF2B5EF4-FFF2-40B4-BE49-F238E27FC236}">
                      <a16:creationId xmlns:a16="http://schemas.microsoft.com/office/drawing/2014/main" id="{953D8411-E2D9-3F7A-DC2A-AAE30E21FBB4}"/>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B57EF402-D620-B9DD-98F9-919E866EE4F6}"/>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B28B0B4A-0519-CD6D-C102-DFAF34CBDC4D}"/>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15" name="Ellipse 14">
              <a:extLst>
                <a:ext uri="{FF2B5EF4-FFF2-40B4-BE49-F238E27FC236}">
                  <a16:creationId xmlns:a16="http://schemas.microsoft.com/office/drawing/2014/main" id="{E10CFD5F-1517-8B85-DB13-A435C6E339D0}"/>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2ABE-0D12-2823-DE7D-C4B994FB3295}"/>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AFF6EE6-2E9A-D81C-96EE-96E5159715D6}"/>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CD268880-334E-143A-9C95-858CC4EF6CDB}"/>
              </a:ext>
            </a:extLst>
          </p:cNvPr>
          <p:cNvSpPr>
            <a:spLocks noGrp="1"/>
          </p:cNvSpPr>
          <p:nvPr>
            <p:ph type="subTitle" idx="3"/>
          </p:nvPr>
        </p:nvSpPr>
        <p:spPr>
          <a:xfrm>
            <a:off x="2682287"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BD4D11C9-4673-2A79-2D9E-1F6FAA9B7306}"/>
              </a:ext>
            </a:extLst>
          </p:cNvPr>
          <p:cNvSpPr txBox="1"/>
          <p:nvPr/>
        </p:nvSpPr>
        <p:spPr>
          <a:xfrm>
            <a:off x="2682287"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4F05DD13-B56E-2E85-64BF-EA42112ED998}"/>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C5A549-6C57-7801-413B-67876B98181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BA229A3F-B0F8-170B-F9DE-345FB1E172F6}"/>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F30A1F0-89C6-81CA-35B6-AE0FAD3E60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2370A113-3BEA-4DFE-B7A9-493EE8939D9B}"/>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AF42BBE5-BE4B-6467-95D2-4DDF04D2BA0B}"/>
              </a:ext>
            </a:extLst>
          </p:cNvPr>
          <p:cNvSpPr txBox="1">
            <a:spLocks/>
          </p:cNvSpPr>
          <p:nvPr/>
        </p:nvSpPr>
        <p:spPr>
          <a:xfrm>
            <a:off x="944358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3" name="ZoneTexte 2">
            <a:extLst>
              <a:ext uri="{FF2B5EF4-FFF2-40B4-BE49-F238E27FC236}">
                <a16:creationId xmlns:a16="http://schemas.microsoft.com/office/drawing/2014/main" id="{207C3EFF-0B31-D2E3-4B74-4AC6A36110C2}"/>
              </a:ext>
            </a:extLst>
          </p:cNvPr>
          <p:cNvSpPr txBox="1"/>
          <p:nvPr/>
        </p:nvSpPr>
        <p:spPr>
          <a:xfrm>
            <a:off x="953625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3492282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1D6-F464-F45E-E3A0-E3AFDD50C0C3}"/>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B3C4319E-62CA-CF03-8943-1CD877F2E8AA}"/>
              </a:ext>
            </a:extLst>
          </p:cNvPr>
          <p:cNvSpPr txBox="1"/>
          <p:nvPr/>
        </p:nvSpPr>
        <p:spPr>
          <a:xfrm>
            <a:off x="612337" y="4048605"/>
            <a:ext cx="1570335" cy="276999"/>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Electromagnétisme</a:t>
            </a:r>
            <a:endParaRPr lang="fr-FR" sz="1100" dirty="0"/>
          </a:p>
        </p:txBody>
      </p:sp>
      <p:pic>
        <p:nvPicPr>
          <p:cNvPr id="10" name="Image 9" descr="Une image contenant noir, obscurité&#10;&#10;Le contenu généré par l’IA peut être incorrect.">
            <a:extLst>
              <a:ext uri="{FF2B5EF4-FFF2-40B4-BE49-F238E27FC236}">
                <a16:creationId xmlns:a16="http://schemas.microsoft.com/office/drawing/2014/main" id="{F718AEED-3F9E-E46A-03A8-6E9564E8103A}"/>
              </a:ext>
            </a:extLst>
          </p:cNvPr>
          <p:cNvPicPr>
            <a:picLocks noChangeAspect="1"/>
          </p:cNvPicPr>
          <p:nvPr/>
        </p:nvPicPr>
        <p:blipFill>
          <a:blip r:embed="rId3"/>
          <a:stretch>
            <a:fillRect/>
          </a:stretch>
        </p:blipFill>
        <p:spPr>
          <a:xfrm>
            <a:off x="901088" y="2864749"/>
            <a:ext cx="986388" cy="986386"/>
          </a:xfrm>
          <a:prstGeom prst="rect">
            <a:avLst/>
          </a:prstGeom>
        </p:spPr>
      </p:pic>
      <p:sp>
        <p:nvSpPr>
          <p:cNvPr id="22" name="ZoneTexte 21">
            <a:extLst>
              <a:ext uri="{FF2B5EF4-FFF2-40B4-BE49-F238E27FC236}">
                <a16:creationId xmlns:a16="http://schemas.microsoft.com/office/drawing/2014/main" id="{DDEECA97-918F-3A0A-BF15-A5E0441201FC}"/>
              </a:ext>
            </a:extLst>
          </p:cNvPr>
          <p:cNvSpPr txBox="1"/>
          <p:nvPr/>
        </p:nvSpPr>
        <p:spPr>
          <a:xfrm>
            <a:off x="2819451" y="3981403"/>
            <a:ext cx="1377392" cy="461665"/>
          </a:xfrm>
          <a:prstGeom prst="rect">
            <a:avLst/>
          </a:prstGeom>
          <a:noFill/>
        </p:spPr>
        <p:txBody>
          <a:bodyPr wrap="square" anchor="ctr">
            <a:spAutoFit/>
          </a:bodyPr>
          <a:lstStyle/>
          <a:p>
            <a:pPr algn="ct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Protocole de Communication</a:t>
            </a:r>
            <a:endParaRPr lang="fr-FR" sz="1100" dirty="0"/>
          </a:p>
        </p:txBody>
      </p:sp>
      <p:pic>
        <p:nvPicPr>
          <p:cNvPr id="21" name="Image 20" descr="Une image contenant noir, obscurité&#10;&#10;Le contenu généré par l’IA peut être incorrect.">
            <a:extLst>
              <a:ext uri="{FF2B5EF4-FFF2-40B4-BE49-F238E27FC236}">
                <a16:creationId xmlns:a16="http://schemas.microsoft.com/office/drawing/2014/main" id="{16BF89F4-EC45-1850-8D4E-D2B7023C05B3}"/>
              </a:ext>
            </a:extLst>
          </p:cNvPr>
          <p:cNvPicPr>
            <a:picLocks noChangeAspect="1"/>
          </p:cNvPicPr>
          <p:nvPr/>
        </p:nvPicPr>
        <p:blipFill>
          <a:blip r:embed="rId4"/>
          <a:stretch>
            <a:fillRect/>
          </a:stretch>
        </p:blipFill>
        <p:spPr>
          <a:xfrm>
            <a:off x="3019567" y="2864749"/>
            <a:ext cx="986388" cy="986386"/>
          </a:xfrm>
          <a:prstGeom prst="rect">
            <a:avLst/>
          </a:prstGeom>
        </p:spPr>
      </p:pic>
      <p:sp>
        <p:nvSpPr>
          <p:cNvPr id="28" name="ZoneTexte 27">
            <a:extLst>
              <a:ext uri="{FF2B5EF4-FFF2-40B4-BE49-F238E27FC236}">
                <a16:creationId xmlns:a16="http://schemas.microsoft.com/office/drawing/2014/main" id="{9038D0F4-75AF-5C7E-6883-37A364D7AC5B}"/>
              </a:ext>
            </a:extLst>
          </p:cNvPr>
          <p:cNvSpPr txBox="1"/>
          <p:nvPr/>
        </p:nvSpPr>
        <p:spPr>
          <a:xfrm>
            <a:off x="4704751" y="3981403"/>
            <a:ext cx="1857747" cy="276999"/>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Soudure de composants</a:t>
            </a:r>
          </a:p>
        </p:txBody>
      </p:sp>
      <p:pic>
        <p:nvPicPr>
          <p:cNvPr id="24" name="Image 23" descr="Une image contenant noir, obscurité&#10;&#10;Le contenu généré par l’IA peut être incorrect.">
            <a:extLst>
              <a:ext uri="{FF2B5EF4-FFF2-40B4-BE49-F238E27FC236}">
                <a16:creationId xmlns:a16="http://schemas.microsoft.com/office/drawing/2014/main" id="{DBDBF813-701C-D48F-E1C5-0BAA0E09E8A8}"/>
              </a:ext>
            </a:extLst>
          </p:cNvPr>
          <p:cNvPicPr>
            <a:picLocks noChangeAspect="1"/>
          </p:cNvPicPr>
          <p:nvPr/>
        </p:nvPicPr>
        <p:blipFill>
          <a:blip r:embed="rId5"/>
          <a:stretch>
            <a:fillRect/>
          </a:stretch>
        </p:blipFill>
        <p:spPr>
          <a:xfrm>
            <a:off x="5138046" y="2863086"/>
            <a:ext cx="986388" cy="986386"/>
          </a:xfrm>
          <a:prstGeom prst="rect">
            <a:avLst/>
          </a:prstGeom>
        </p:spPr>
      </p:pic>
      <p:grpSp>
        <p:nvGrpSpPr>
          <p:cNvPr id="33" name="Groupe 32">
            <a:extLst>
              <a:ext uri="{FF2B5EF4-FFF2-40B4-BE49-F238E27FC236}">
                <a16:creationId xmlns:a16="http://schemas.microsoft.com/office/drawing/2014/main" id="{8B114632-2621-1C5E-9C1C-BCC789246554}"/>
              </a:ext>
            </a:extLst>
          </p:cNvPr>
          <p:cNvGrpSpPr/>
          <p:nvPr/>
        </p:nvGrpSpPr>
        <p:grpSpPr>
          <a:xfrm>
            <a:off x="7256525" y="2907958"/>
            <a:ext cx="986388" cy="949160"/>
            <a:chOff x="7182934" y="2942562"/>
            <a:chExt cx="1404532" cy="1351524"/>
          </a:xfrm>
        </p:grpSpPr>
        <p:pic>
          <p:nvPicPr>
            <p:cNvPr id="30" name="Image 29" descr="Une image contenant noir, obscurité&#10;&#10;Le contenu généré par l’IA peut être incorrect.">
              <a:extLst>
                <a:ext uri="{FF2B5EF4-FFF2-40B4-BE49-F238E27FC236}">
                  <a16:creationId xmlns:a16="http://schemas.microsoft.com/office/drawing/2014/main" id="{9D25033D-1A6D-1F85-E136-4C3E92DF4601}"/>
                </a:ext>
              </a:extLst>
            </p:cNvPr>
            <p:cNvPicPr>
              <a:picLocks noChangeAspect="1"/>
            </p:cNvPicPr>
            <p:nvPr/>
          </p:nvPicPr>
          <p:blipFill>
            <a:blip r:embed="rId6"/>
            <a:stretch>
              <a:fillRect/>
            </a:stretch>
          </p:blipFill>
          <p:spPr>
            <a:xfrm flipH="1">
              <a:off x="7636279" y="3342899"/>
              <a:ext cx="951187" cy="951187"/>
            </a:xfrm>
            <a:prstGeom prst="rect">
              <a:avLst/>
            </a:prstGeom>
          </p:spPr>
        </p:pic>
        <p:pic>
          <p:nvPicPr>
            <p:cNvPr id="32" name="Image 31" descr="Une image contenant noir, obscurité&#10;&#10;Le contenu généré par l’IA peut être incorrect.">
              <a:extLst>
                <a:ext uri="{FF2B5EF4-FFF2-40B4-BE49-F238E27FC236}">
                  <a16:creationId xmlns:a16="http://schemas.microsoft.com/office/drawing/2014/main" id="{950A62E7-4402-D21C-096E-37C1109556BA}"/>
                </a:ext>
              </a:extLst>
            </p:cNvPr>
            <p:cNvPicPr>
              <a:picLocks noChangeAspect="1"/>
            </p:cNvPicPr>
            <p:nvPr/>
          </p:nvPicPr>
          <p:blipFill>
            <a:blip r:embed="rId7"/>
            <a:stretch>
              <a:fillRect/>
            </a:stretch>
          </p:blipFill>
          <p:spPr>
            <a:xfrm>
              <a:off x="7182934" y="2942562"/>
              <a:ext cx="805048" cy="805048"/>
            </a:xfrm>
            <a:prstGeom prst="rect">
              <a:avLst/>
            </a:prstGeom>
          </p:spPr>
        </p:pic>
      </p:grpSp>
      <p:sp>
        <p:nvSpPr>
          <p:cNvPr id="38" name="ZoneTexte 37">
            <a:extLst>
              <a:ext uri="{FF2B5EF4-FFF2-40B4-BE49-F238E27FC236}">
                <a16:creationId xmlns:a16="http://schemas.microsoft.com/office/drawing/2014/main" id="{63A39954-C938-0F93-6FC1-03CC596252D3}"/>
              </a:ext>
            </a:extLst>
          </p:cNvPr>
          <p:cNvSpPr txBox="1"/>
          <p:nvPr/>
        </p:nvSpPr>
        <p:spPr>
          <a:xfrm>
            <a:off x="7040736" y="3956273"/>
            <a:ext cx="1736343" cy="461665"/>
          </a:xfrm>
          <a:prstGeom prst="rect">
            <a:avLst/>
          </a:prstGeom>
          <a:noFill/>
        </p:spPr>
        <p:txBody>
          <a:bodyPr wrap="square">
            <a:spAutoFit/>
          </a:bodyPr>
          <a:lstStyle/>
          <a:p>
            <a:pPr marL="0" marR="0" lvl="6" indent="0" algn="l" defTabSz="531813" rtl="0" eaLnBrk="1" fontAlgn="auto" latinLnBrk="0" hangingPunct="1">
              <a:lnSpc>
                <a:spcPct val="100000"/>
              </a:lnSpc>
              <a:spcBef>
                <a:spcPts val="0"/>
              </a:spcBef>
              <a:spcAft>
                <a:spcPts val="0"/>
              </a:spcAft>
              <a:buClr>
                <a:srgbClr val="000000"/>
              </a:buClr>
              <a:buSzTx/>
              <a:buFont typeface="Arial"/>
              <a:buNone/>
              <a:tabLst>
                <a:tab pos="450850" algn="l"/>
              </a:tabLst>
              <a:defRPr/>
            </a:pP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Gestion de Projet,</a:t>
            </a:r>
            <a:b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br>
            <a:r>
              <a:rPr kumimoji="0" lang="fr-FR" altLang="fr-FR" sz="1200" b="0" i="0" u="none" strike="noStrike" kern="0" cap="none" spc="0" normalizeH="0" baseline="0" noProof="0" dirty="0">
                <a:ln>
                  <a:noFill/>
                </a:ln>
                <a:solidFill>
                  <a:srgbClr val="383838"/>
                </a:solidFill>
                <a:effectLst/>
                <a:uLnTx/>
                <a:uFillTx/>
                <a:latin typeface="Arial" panose="020B0604020202020204" pitchFamily="34" charset="0"/>
                <a:cs typeface="Arial"/>
                <a:sym typeface="Arial"/>
              </a:rPr>
              <a:t>Communication…</a:t>
            </a:r>
          </a:p>
        </p:txBody>
      </p:sp>
      <p:sp>
        <p:nvSpPr>
          <p:cNvPr id="5" name="Titre 4">
            <a:extLst>
              <a:ext uri="{FF2B5EF4-FFF2-40B4-BE49-F238E27FC236}">
                <a16:creationId xmlns:a16="http://schemas.microsoft.com/office/drawing/2014/main" id="{452AC06C-C8B9-FDED-E2CA-5AFE89E9B7B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544DF851-3C95-2730-2D17-98FDAD5364A7}"/>
              </a:ext>
            </a:extLst>
          </p:cNvPr>
          <p:cNvSpPr>
            <a:spLocks noGrp="1"/>
          </p:cNvSpPr>
          <p:nvPr>
            <p:ph type="subTitle" idx="3"/>
          </p:nvPr>
        </p:nvSpPr>
        <p:spPr>
          <a:xfrm>
            <a:off x="-3996809" y="1380059"/>
            <a:ext cx="3779426" cy="3128331"/>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45" name="ZoneTexte 44">
            <a:extLst>
              <a:ext uri="{FF2B5EF4-FFF2-40B4-BE49-F238E27FC236}">
                <a16:creationId xmlns:a16="http://schemas.microsoft.com/office/drawing/2014/main" id="{80ECF44C-E25C-22AB-1E30-B05D3A333604}"/>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3" name="Google Shape;709;p32">
            <a:extLst>
              <a:ext uri="{FF2B5EF4-FFF2-40B4-BE49-F238E27FC236}">
                <a16:creationId xmlns:a16="http://schemas.microsoft.com/office/drawing/2014/main" id="{96EBB584-0FD3-EBD2-DAF6-EC2D29FCE959}"/>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39C9178C-E13F-7C79-2C3A-8AE0D54ED6B6}"/>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2399D00E-99ED-E0BD-A501-08E4907A4272}"/>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E8D4A189-D785-3670-D392-1DF5C8257EDB}"/>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5BB0A90-5962-1BB3-3288-C97665D4343B}"/>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2" name="Sous-titre 7">
            <a:extLst>
              <a:ext uri="{FF2B5EF4-FFF2-40B4-BE49-F238E27FC236}">
                <a16:creationId xmlns:a16="http://schemas.microsoft.com/office/drawing/2014/main" id="{E8D9FC16-E003-A770-FA97-0794D8470147}"/>
              </a:ext>
            </a:extLst>
          </p:cNvPr>
          <p:cNvSpPr txBox="1">
            <a:spLocks/>
          </p:cNvSpPr>
          <p:nvPr/>
        </p:nvSpPr>
        <p:spPr>
          <a:xfrm>
            <a:off x="2504303" y="1346389"/>
            <a:ext cx="4135394" cy="1107767"/>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4C1ACA7E-E1B5-3F61-12CD-0F9DCA166180}"/>
              </a:ext>
            </a:extLst>
          </p:cNvPr>
          <p:cNvSpPr txBox="1"/>
          <p:nvPr/>
        </p:nvSpPr>
        <p:spPr>
          <a:xfrm>
            <a:off x="9246052" y="169713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F0BE45BE-0C57-BDCE-2198-A8345F16E58B}"/>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Tree>
    <p:extLst>
      <p:ext uri="{BB962C8B-B14F-4D97-AF65-F5344CB8AC3E}">
        <p14:creationId xmlns:p14="http://schemas.microsoft.com/office/powerpoint/2010/main" val="1185157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50" presetClass="path" presetSubtype="0" accel="50000" decel="50000" fill="hold" nodeType="withEffect">
                                  <p:stCondLst>
                                    <p:cond delay="0"/>
                                  </p:stCondLst>
                                  <p:childTnLst>
                                    <p:animMotion origin="layout" path="M -5.55556E-7 2.22222E-6 L 0.18108 2.22222E-6 C 0.26215 2.22222E-6 0.36215 -0.0784 0.36215 -0.14167 L 0.36215 -0.28334 " pathEditMode="relative" rAng="0" ptsTypes="AAAA">
                                      <p:cBhvr>
                                        <p:cTn id="41" dur="2500" fill="hold"/>
                                        <p:tgtEl>
                                          <p:spTgt spid="10"/>
                                        </p:tgtEl>
                                        <p:attrNameLst>
                                          <p:attrName>ppt_x</p:attrName>
                                          <p:attrName>ppt_y</p:attrName>
                                        </p:attrNameLst>
                                      </p:cBhvr>
                                      <p:rCtr x="18108" y="-14167"/>
                                    </p:animMotion>
                                  </p:childTnLst>
                                </p:cTn>
                              </p:par>
                              <p:par>
                                <p:cTn id="42" presetID="10" presetClass="exit" presetSubtype="0" fill="hold" grpId="0"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50" presetClass="path" presetSubtype="0" accel="50000" decel="50000" fill="hold" nodeType="withEffect">
                                  <p:stCondLst>
                                    <p:cond delay="0"/>
                                  </p:stCondLst>
                                  <p:childTnLst>
                                    <p:animMotion origin="layout" path="M 2.22222E-6 2.22222E-6 L 0.06528 2.22222E-6 C 0.09444 2.22222E-6 0.13055 -0.0784 0.13055 -0.14167 L 0.13055 -0.28334 " pathEditMode="relative" rAng="0" ptsTypes="AAAA">
                                      <p:cBhvr>
                                        <p:cTn id="46" dur="1500" fill="hold"/>
                                        <p:tgtEl>
                                          <p:spTgt spid="21"/>
                                        </p:tgtEl>
                                        <p:attrNameLst>
                                          <p:attrName>ppt_x</p:attrName>
                                          <p:attrName>ppt_y</p:attrName>
                                        </p:attrNameLst>
                                      </p:cBhvr>
                                      <p:rCtr x="6528" y="-14167"/>
                                    </p:animMotion>
                                  </p:childTnLst>
                                </p:cTn>
                              </p:par>
                              <p:par>
                                <p:cTn id="47" presetID="10" presetClass="exit" presetSubtype="0" fill="hold" grpId="0"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50" presetClass="path" presetSubtype="0" accel="50000" decel="50000" fill="hold" nodeType="withEffect">
                                  <p:stCondLst>
                                    <p:cond delay="0"/>
                                  </p:stCondLst>
                                  <p:childTnLst>
                                    <p:animMotion origin="layout" path="M 1.38889E-6 8.64198E-7 L -0.0507 8.64198E-7 C -0.07344 8.64198E-7 -0.10122 -0.0784 -0.10122 -0.14167 L -0.10122 -0.28303 " pathEditMode="relative" rAng="0" ptsTypes="AAAA">
                                      <p:cBhvr>
                                        <p:cTn id="51" dur="1000" fill="hold"/>
                                        <p:tgtEl>
                                          <p:spTgt spid="24"/>
                                        </p:tgtEl>
                                        <p:attrNameLst>
                                          <p:attrName>ppt_x</p:attrName>
                                          <p:attrName>ppt_y</p:attrName>
                                        </p:attrNameLst>
                                      </p:cBhvr>
                                      <p:rCtr x="-5069" y="-14167"/>
                                    </p:animMotion>
                                  </p:childTnLst>
                                </p:cTn>
                              </p:par>
                              <p:par>
                                <p:cTn id="52" presetID="10" presetClass="exit" presetSubtype="0" fill="hold" grpId="2" nodeType="withEffect">
                                  <p:stCondLst>
                                    <p:cond delay="0"/>
                                  </p:stCondLst>
                                  <p:childTnLst>
                                    <p:animEffect transition="out" filter="fade">
                                      <p:cBhvr>
                                        <p:cTn id="53" dur="500"/>
                                        <p:tgtEl>
                                          <p:spTgt spid="38"/>
                                        </p:tgtEl>
                                      </p:cBhvr>
                                    </p:animEffect>
                                    <p:set>
                                      <p:cBhvr>
                                        <p:cTn id="54" dur="1" fill="hold">
                                          <p:stCondLst>
                                            <p:cond delay="499"/>
                                          </p:stCondLst>
                                        </p:cTn>
                                        <p:tgtEl>
                                          <p:spTgt spid="38"/>
                                        </p:tgtEl>
                                        <p:attrNameLst>
                                          <p:attrName>style.visibility</p:attrName>
                                        </p:attrNameLst>
                                      </p:cBhvr>
                                      <p:to>
                                        <p:strVal val="hidden"/>
                                      </p:to>
                                    </p:set>
                                  </p:childTnLst>
                                </p:cTn>
                              </p:par>
                              <p:par>
                                <p:cTn id="55" presetID="50" presetClass="path" presetSubtype="0" accel="50000" decel="50000" fill="hold" nodeType="withEffect">
                                  <p:stCondLst>
                                    <p:cond delay="0"/>
                                  </p:stCondLst>
                                  <p:childTnLst>
                                    <p:animMotion origin="layout" path="M 4.16667E-6 3.95062E-6 L -0.16684 3.95062E-6 C -0.24132 3.95062E-6 -0.33282 -0.07994 -0.33282 -0.14414 L -0.33282 -0.28828 " pathEditMode="relative" rAng="0" ptsTypes="AAAA">
                                      <p:cBhvr>
                                        <p:cTn id="56" dur="2000" fill="hold"/>
                                        <p:tgtEl>
                                          <p:spTgt spid="33"/>
                                        </p:tgtEl>
                                        <p:attrNameLst>
                                          <p:attrName>ppt_x</p:attrName>
                                          <p:attrName>ppt_y</p:attrName>
                                        </p:attrNameLst>
                                      </p:cBhvr>
                                      <p:rCtr x="-16649" y="-14414"/>
                                    </p:animMotion>
                                  </p:childTnLst>
                                </p:cTn>
                              </p:par>
                            </p:childTnLst>
                          </p:cTn>
                        </p:par>
                        <p:par>
                          <p:cTn id="57" fill="hold">
                            <p:stCondLst>
                              <p:cond delay="2500"/>
                            </p:stCondLst>
                            <p:childTnLst>
                              <p:par>
                                <p:cTn id="58" presetID="1" presetClass="exit" presetSubtype="0" fill="hold" nodeType="afterEffect">
                                  <p:stCondLst>
                                    <p:cond delay="0"/>
                                  </p:stCondLst>
                                  <p:childTnLst>
                                    <p:set>
                                      <p:cBhvr>
                                        <p:cTn id="59" dur="1" fill="hold">
                                          <p:stCondLst>
                                            <p:cond delay="0"/>
                                          </p:stCondLst>
                                        </p:cTn>
                                        <p:tgtEl>
                                          <p:spTgt spid="10"/>
                                        </p:tgtEl>
                                        <p:attrNameLst>
                                          <p:attrName>style.visibility</p:attrName>
                                        </p:attrNameLst>
                                      </p:cBhvr>
                                      <p:to>
                                        <p:strVal val="hidden"/>
                                      </p:to>
                                    </p:se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par>
                          <p:cTn id="63" fill="hold">
                            <p:stCondLst>
                              <p:cond delay="2500"/>
                            </p:stCondLst>
                            <p:childTnLst>
                              <p:par>
                                <p:cTn id="64" presetID="1" presetClass="exit" presetSubtype="0" fill="hold" nodeType="afterEffect">
                                  <p:stCondLst>
                                    <p:cond delay="0"/>
                                  </p:stCondLst>
                                  <p:childTnLst>
                                    <p:set>
                                      <p:cBhvr>
                                        <p:cTn id="65" dur="1" fill="hold">
                                          <p:stCondLst>
                                            <p:cond delay="0"/>
                                          </p:stCondLst>
                                        </p:cTn>
                                        <p:tgtEl>
                                          <p:spTgt spid="24"/>
                                        </p:tgtEl>
                                        <p:attrNameLst>
                                          <p:attrName>style.visibility</p:attrName>
                                        </p:attrNameLst>
                                      </p:cBhvr>
                                      <p:to>
                                        <p:strVal val="hidden"/>
                                      </p:to>
                                    </p:set>
                                  </p:childTnLst>
                                </p:cTn>
                              </p:par>
                            </p:childTnLst>
                          </p:cTn>
                        </p:par>
                        <p:par>
                          <p:cTn id="66" fill="hold">
                            <p:stCondLst>
                              <p:cond delay="2500"/>
                            </p:stCondLst>
                            <p:childTnLst>
                              <p:par>
                                <p:cTn id="67" presetID="1" presetClass="exit" presetSubtype="0" fill="hold" nodeType="afterEffect">
                                  <p:stCondLst>
                                    <p:cond delay="0"/>
                                  </p:stCondLst>
                                  <p:childTnLst>
                                    <p:set>
                                      <p:cBhvr>
                                        <p:cTn id="6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8" grpId="0"/>
      <p:bldP spid="28" grpId="1"/>
      <p:bldP spid="38" grpId="1"/>
      <p:bldP spid="38"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D7576-3292-9D9B-108D-2977CF1FDFB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79E1A2A-C2BA-7692-09E9-21A921DF6A3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33B961BF-11EA-022D-AD58-E5CB20145DC4}"/>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257D047-0155-B86D-D0C6-8B0829B7AE80}"/>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30CD7A4-6F5F-B0E0-BF0A-E9C97FE16B5F}"/>
              </a:ext>
            </a:extLst>
          </p:cNvPr>
          <p:cNvSpPr txBox="1">
            <a:spLocks/>
          </p:cNvSpPr>
          <p:nvPr/>
        </p:nvSpPr>
        <p:spPr>
          <a:xfrm>
            <a:off x="2504303" y="1346389"/>
            <a:ext cx="4135394" cy="2697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46" name="ZoneTexte 45">
            <a:extLst>
              <a:ext uri="{FF2B5EF4-FFF2-40B4-BE49-F238E27FC236}">
                <a16:creationId xmlns:a16="http://schemas.microsoft.com/office/drawing/2014/main" id="{599A24C7-F20F-4E73-EF63-99800A4A7524}"/>
              </a:ext>
            </a:extLst>
          </p:cNvPr>
          <p:cNvSpPr txBox="1"/>
          <p:nvPr/>
        </p:nvSpPr>
        <p:spPr>
          <a:xfrm>
            <a:off x="9144000" y="260169"/>
            <a:ext cx="5159261" cy="2239780"/>
          </a:xfrm>
          <a:prstGeom prst="rect">
            <a:avLst/>
          </a:prstGeom>
          <a:noFill/>
        </p:spPr>
        <p:txBody>
          <a:bodyPr wrap="square" anchor="t">
            <a:spAutoFit/>
          </a:bodyPr>
          <a:lstStyle/>
          <a:p>
            <a:pPr defTabSz="450850"/>
            <a:r>
              <a:rPr lang="fr-FR" altLang="fr-FR" sz="1600" dirty="0">
                <a:solidFill>
                  <a:schemeClr val="tx1"/>
                </a:solidFill>
                <a:latin typeface="Arial" panose="020B0604020202020204" pitchFamily="34" charset="0"/>
              </a:rPr>
              <a:t>	</a:t>
            </a:r>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3600" b="0" i="0" u="none" strike="noStrike" cap="none" normalizeH="0" baseline="0" dirty="0">
                <a:ln>
                  <a:noFill/>
                </a:ln>
                <a:solidFill>
                  <a:schemeClr val="tx1"/>
                </a:solidFill>
                <a:effectLst/>
                <a:latin typeface="Arial" panose="020B0604020202020204" pitchFamily="34" charset="0"/>
              </a:rPr>
              <a:t> </a:t>
            </a:r>
            <a:r>
              <a:rPr lang="fr-FR" altLang="fr-FR" sz="1600" b="0" dirty="0">
                <a:solidFill>
                  <a:schemeClr val="tx1"/>
                </a:solidFill>
                <a:latin typeface="Arial" panose="020B0604020202020204" pitchFamily="34" charset="0"/>
              </a:rPr>
              <a:t>Electromagnétisme</a:t>
            </a:r>
            <a:endParaRPr kumimoji="0" lang="fr-FR" altLang="fr-FR" sz="1600" i="0" u="none" strike="noStrike" cap="none" normalizeH="0" baseline="0" dirty="0">
              <a:ln>
                <a:noFill/>
              </a:ln>
              <a:solidFill>
                <a:schemeClr val="tx1"/>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sz="2400" dirty="0"/>
              <a:t>🌐</a:t>
            </a:r>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Protocoles de communication</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Soudure de composants</a:t>
            </a:r>
          </a:p>
          <a:p>
            <a:pPr lvl="6" defTabSz="531813">
              <a:tabLst>
                <a:tab pos="450850" algn="l"/>
              </a:tabLst>
            </a:pPr>
            <a:r>
              <a:rPr lang="fr-FR" altLang="fr-FR" sz="1600" dirty="0">
                <a:solidFill>
                  <a:schemeClr val="tx1"/>
                </a:solidFill>
                <a:latin typeface="Arial" panose="020B0604020202020204" pitchFamily="34" charset="0"/>
              </a:rPr>
              <a:t>	</a:t>
            </a:r>
            <a:r>
              <a:rPr lang="fr-FR" sz="2400" dirty="0"/>
              <a:t>📅💬</a:t>
            </a:r>
            <a:r>
              <a:rPr lang="fr-FR" sz="2000" dirty="0"/>
              <a:t> </a:t>
            </a:r>
            <a:r>
              <a:rPr lang="fr-FR" altLang="fr-FR" sz="1600" dirty="0">
                <a:solidFill>
                  <a:schemeClr val="tx1"/>
                </a:solidFill>
                <a:latin typeface="Arial" panose="020B0604020202020204" pitchFamily="34" charset="0"/>
              </a:rPr>
              <a:t>Gestion de projet, communication…</a:t>
            </a:r>
          </a:p>
          <a:p>
            <a:pPr lvl="6" defTabSz="531813">
              <a:lnSpc>
                <a:spcPct val="150000"/>
              </a:lnSpc>
              <a:tabLst>
                <a:tab pos="450850" algn="l"/>
              </a:tabLst>
            </a:pPr>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Un contexte d’apprentissage concret et motivant</a:t>
            </a:r>
          </a:p>
        </p:txBody>
      </p:sp>
      <p:sp>
        <p:nvSpPr>
          <p:cNvPr id="7" name="ZoneTexte 6">
            <a:extLst>
              <a:ext uri="{FF2B5EF4-FFF2-40B4-BE49-F238E27FC236}">
                <a16:creationId xmlns:a16="http://schemas.microsoft.com/office/drawing/2014/main" id="{0DB36832-507E-3A73-A6E2-94AAEC1F2CB7}"/>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3E9C4697-38D9-0BC6-FE0D-9ABBF01DD2AF}"/>
              </a:ext>
            </a:extLst>
          </p:cNvPr>
          <p:cNvSpPr txBox="1"/>
          <p:nvPr/>
        </p:nvSpPr>
        <p:spPr>
          <a:xfrm>
            <a:off x="2329163" y="2201947"/>
            <a:ext cx="4866906"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Tree>
    <p:extLst>
      <p:ext uri="{BB962C8B-B14F-4D97-AF65-F5344CB8AC3E}">
        <p14:creationId xmlns:p14="http://schemas.microsoft.com/office/powerpoint/2010/main" val="2431087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C5C1-BA25-0CE2-9FC1-1D9E02ACF8ED}"/>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0765E0DA-AE0A-9D44-D140-0CA857B473B5}"/>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A3A57304-B24B-EAE4-095A-E4A3E3EA6211}"/>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7AA48271-00B2-CA39-1442-623F11B5C06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52BCCBFD-E639-B5C5-F67A-BA95C78356A9}"/>
              </a:ext>
            </a:extLst>
          </p:cNvPr>
          <p:cNvSpPr txBox="1">
            <a:spLocks/>
          </p:cNvSpPr>
          <p:nvPr/>
        </p:nvSpPr>
        <p:spPr>
          <a:xfrm>
            <a:off x="2504303"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070CB7A2-7C38-FA57-899B-39B222D97752}"/>
              </a:ext>
            </a:extLst>
          </p:cNvPr>
          <p:cNvSpPr txBox="1"/>
          <p:nvPr/>
        </p:nvSpPr>
        <p:spPr>
          <a:xfrm>
            <a:off x="2596978"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A29D8E90-AB87-82C2-E5C7-A11C9F348235}"/>
              </a:ext>
            </a:extLst>
          </p:cNvPr>
          <p:cNvSpPr txBox="1"/>
          <p:nvPr/>
        </p:nvSpPr>
        <p:spPr>
          <a:xfrm>
            <a:off x="2329163"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F3545F4A-1B36-BEFD-14C7-35B98FB34A1F}"/>
              </a:ext>
            </a:extLst>
          </p:cNvPr>
          <p:cNvSpPr txBox="1"/>
          <p:nvPr/>
        </p:nvSpPr>
        <p:spPr>
          <a:xfrm>
            <a:off x="2504303"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10" name="Sous-titre 7">
            <a:extLst>
              <a:ext uri="{FF2B5EF4-FFF2-40B4-BE49-F238E27FC236}">
                <a16:creationId xmlns:a16="http://schemas.microsoft.com/office/drawing/2014/main" id="{9B23B8FF-0FD4-9A8D-320F-A82D59B20D33}"/>
              </a:ext>
            </a:extLst>
          </p:cNvPr>
          <p:cNvSpPr txBox="1">
            <a:spLocks/>
          </p:cNvSpPr>
          <p:nvPr/>
        </p:nvSpPr>
        <p:spPr>
          <a:xfrm>
            <a:off x="-3996809" y="1380059"/>
            <a:ext cx="3779426" cy="3128331"/>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11" name="ZoneTexte 10">
            <a:extLst>
              <a:ext uri="{FF2B5EF4-FFF2-40B4-BE49-F238E27FC236}">
                <a16:creationId xmlns:a16="http://schemas.microsoft.com/office/drawing/2014/main" id="{AAEEE57D-028B-FE2B-7F4E-95F1A0A7417F}"/>
              </a:ext>
            </a:extLst>
          </p:cNvPr>
          <p:cNvSpPr txBox="1"/>
          <p:nvPr/>
        </p:nvSpPr>
        <p:spPr>
          <a:xfrm>
            <a:off x="-3996809"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12" name="ZoneTexte 11">
            <a:extLst>
              <a:ext uri="{FF2B5EF4-FFF2-40B4-BE49-F238E27FC236}">
                <a16:creationId xmlns:a16="http://schemas.microsoft.com/office/drawing/2014/main" id="{872E34E2-EC8A-DF62-92D5-E4209EDAEFCA}"/>
              </a:ext>
            </a:extLst>
          </p:cNvPr>
          <p:cNvSpPr txBox="1"/>
          <p:nvPr/>
        </p:nvSpPr>
        <p:spPr>
          <a:xfrm>
            <a:off x="-3996809"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5" name="ZoneTexte 14">
            <a:extLst>
              <a:ext uri="{FF2B5EF4-FFF2-40B4-BE49-F238E27FC236}">
                <a16:creationId xmlns:a16="http://schemas.microsoft.com/office/drawing/2014/main" id="{FA8DD883-1B06-8B14-E5AA-A678C45C186E}"/>
              </a:ext>
            </a:extLst>
          </p:cNvPr>
          <p:cNvSpPr txBox="1"/>
          <p:nvPr/>
        </p:nvSpPr>
        <p:spPr>
          <a:xfrm>
            <a:off x="-3996809"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6" name="ZoneTexte 15">
            <a:extLst>
              <a:ext uri="{FF2B5EF4-FFF2-40B4-BE49-F238E27FC236}">
                <a16:creationId xmlns:a16="http://schemas.microsoft.com/office/drawing/2014/main" id="{2F65E1BA-53C0-89A3-70CF-F42E8249612F}"/>
              </a:ext>
            </a:extLst>
          </p:cNvPr>
          <p:cNvSpPr txBox="1"/>
          <p:nvPr/>
        </p:nvSpPr>
        <p:spPr>
          <a:xfrm>
            <a:off x="-3996809"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3187208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202FF-1630-241A-4C32-0C0B6EEBA7E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69CE891-E45C-013C-DD9A-7DAC1AD8BE7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13" name="Google Shape;709;p32">
            <a:extLst>
              <a:ext uri="{FF2B5EF4-FFF2-40B4-BE49-F238E27FC236}">
                <a16:creationId xmlns:a16="http://schemas.microsoft.com/office/drawing/2014/main" id="{1976034D-AA2A-8668-F1BA-08670CF8CF2F}"/>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845EFAF0-7528-350E-BF94-D7A9EE87E848}"/>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2" name="Sous-titre 7">
            <a:extLst>
              <a:ext uri="{FF2B5EF4-FFF2-40B4-BE49-F238E27FC236}">
                <a16:creationId xmlns:a16="http://schemas.microsoft.com/office/drawing/2014/main" id="{18B376B1-DA6F-A560-7A1A-47AA6BA5B5CE}"/>
              </a:ext>
            </a:extLst>
          </p:cNvPr>
          <p:cNvSpPr txBox="1">
            <a:spLocks/>
          </p:cNvSpPr>
          <p:nvPr/>
        </p:nvSpPr>
        <p:spPr>
          <a:xfrm>
            <a:off x="4572000" y="1346389"/>
            <a:ext cx="4135394" cy="3205291"/>
          </a:xfrm>
          <a:prstGeom prst="rect">
            <a:avLst/>
          </a:prstGeom>
          <a:solidFill>
            <a:schemeClr val="tx1"/>
          </a:solidFill>
          <a:ln w="28575">
            <a:solidFill>
              <a:schemeClr val="bg2"/>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dirty="0">
                <a:solidFill>
                  <a:schemeClr val="tx2"/>
                </a:solidFill>
                <a:latin typeface="+mj-lt"/>
              </a:rPr>
              <a:t>Pédagogique</a:t>
            </a:r>
          </a:p>
        </p:txBody>
      </p:sp>
      <p:sp>
        <p:nvSpPr>
          <p:cNvPr id="7" name="ZoneTexte 6">
            <a:extLst>
              <a:ext uri="{FF2B5EF4-FFF2-40B4-BE49-F238E27FC236}">
                <a16:creationId xmlns:a16="http://schemas.microsoft.com/office/drawing/2014/main" id="{E140D624-34F3-2D87-537B-3E9C355BCDA9}"/>
              </a:ext>
            </a:extLst>
          </p:cNvPr>
          <p:cNvSpPr txBox="1"/>
          <p:nvPr/>
        </p:nvSpPr>
        <p:spPr>
          <a:xfrm>
            <a:off x="4664675" y="1900272"/>
            <a:ext cx="40427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support pédagogique transversal</a:t>
            </a:r>
          </a:p>
        </p:txBody>
      </p:sp>
      <p:sp>
        <p:nvSpPr>
          <p:cNvPr id="3" name="ZoneTexte 2">
            <a:extLst>
              <a:ext uri="{FF2B5EF4-FFF2-40B4-BE49-F238E27FC236}">
                <a16:creationId xmlns:a16="http://schemas.microsoft.com/office/drawing/2014/main" id="{1C5A94C6-44C4-311C-2D89-CC2EFE873492}"/>
              </a:ext>
            </a:extLst>
          </p:cNvPr>
          <p:cNvSpPr txBox="1"/>
          <p:nvPr/>
        </p:nvSpPr>
        <p:spPr>
          <a:xfrm>
            <a:off x="4400678" y="2201947"/>
            <a:ext cx="4478037" cy="1754326"/>
          </a:xfrm>
          <a:prstGeom prst="rect">
            <a:avLst/>
          </a:prstGeom>
          <a:noFill/>
        </p:spPr>
        <p:txBody>
          <a:bodyPr wrap="square" anchor="t">
            <a:spAutoFit/>
          </a:bodyPr>
          <a:lstStyle/>
          <a:p>
            <a:pPr defTabSz="450850"/>
            <a:r>
              <a:rPr lang="fr-FR" altLang="fr-FR" sz="1600" dirty="0">
                <a:solidFill>
                  <a:schemeClr val="tx2"/>
                </a:solidFill>
                <a:latin typeface="Arial" panose="020B0604020202020204" pitchFamily="34" charset="0"/>
              </a:rPr>
              <a:t>	</a:t>
            </a:r>
            <a:r>
              <a:rPr kumimoji="0" lang="fr-FR" altLang="fr-FR" sz="2400" b="0" i="0" u="none" strike="noStrike" cap="none" normalizeH="0" baseline="0" dirty="0">
                <a:ln>
                  <a:noFill/>
                </a:ln>
                <a:solidFill>
                  <a:schemeClr val="tx2"/>
                </a:solidFill>
                <a:effectLst/>
                <a:latin typeface="Arial" panose="020B0604020202020204" pitchFamily="34" charset="0"/>
              </a:rPr>
              <a:t>🧲</a:t>
            </a:r>
            <a:r>
              <a:rPr kumimoji="0" lang="fr-FR" altLang="fr-FR" sz="3600" b="0" i="0" u="none" strike="noStrike" cap="none" normalizeH="0" baseline="0" dirty="0">
                <a:ln>
                  <a:noFill/>
                </a:ln>
                <a:solidFill>
                  <a:schemeClr val="tx2"/>
                </a:solidFill>
                <a:effectLst/>
                <a:latin typeface="Arial" panose="020B0604020202020204" pitchFamily="34" charset="0"/>
              </a:rPr>
              <a:t> </a:t>
            </a:r>
            <a:r>
              <a:rPr lang="fr-FR" altLang="fr-FR" sz="1600" b="0" dirty="0">
                <a:solidFill>
                  <a:schemeClr val="tx2"/>
                </a:solidFill>
                <a:latin typeface="Arial" panose="020B0604020202020204" pitchFamily="34" charset="0"/>
              </a:rPr>
              <a:t>Electromagnétisme</a:t>
            </a:r>
            <a:endParaRPr kumimoji="0" lang="fr-FR" altLang="fr-FR" sz="1600" i="0" u="none" strike="noStrike" cap="none" normalizeH="0" baseline="0" dirty="0">
              <a:ln>
                <a:noFill/>
              </a:ln>
              <a:solidFill>
                <a:schemeClr val="tx2"/>
              </a:solidFill>
              <a:effectLst/>
              <a:latin typeface="Arial" panose="020B0604020202020204" pitchFamily="34" charset="0"/>
            </a:endParaRPr>
          </a:p>
          <a:p>
            <a:pPr lvl="6" defTabSz="531813">
              <a:tabLst>
                <a:tab pos="450850" algn="l"/>
              </a:tabLst>
            </a:pP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sz="2400" dirty="0">
                <a:solidFill>
                  <a:schemeClr val="tx2"/>
                </a:solidFill>
              </a:rPr>
              <a:t>🌐</a:t>
            </a:r>
            <a:r>
              <a:rPr kumimoji="0" lang="fr-FR" altLang="fr-FR" sz="2400" b="0" i="0" u="none" strike="noStrike" cap="none" normalizeH="0" baseline="0" dirty="0">
                <a:ln>
                  <a:noFill/>
                </a:ln>
                <a:solidFill>
                  <a:schemeClr val="tx2"/>
                </a:solidFill>
                <a:effectLst/>
                <a:latin typeface="Arial" panose="020B0604020202020204" pitchFamily="34" charset="0"/>
              </a:rPr>
              <a:t> </a:t>
            </a:r>
            <a:r>
              <a:rPr lang="fr-FR" altLang="fr-FR" sz="1600" dirty="0">
                <a:solidFill>
                  <a:schemeClr val="tx2"/>
                </a:solidFill>
                <a:latin typeface="Arial" panose="020B0604020202020204" pitchFamily="34" charset="0"/>
              </a:rPr>
              <a:t>Protocoles de communication</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Soudure de composants</a:t>
            </a:r>
          </a:p>
          <a:p>
            <a:pPr lvl="6" defTabSz="531813">
              <a:tabLst>
                <a:tab pos="450850" algn="l"/>
              </a:tabLst>
            </a:pPr>
            <a:r>
              <a:rPr lang="fr-FR" altLang="fr-FR" sz="1600" dirty="0">
                <a:solidFill>
                  <a:schemeClr val="tx2"/>
                </a:solidFill>
                <a:latin typeface="Arial" panose="020B0604020202020204" pitchFamily="34" charset="0"/>
              </a:rPr>
              <a:t>	</a:t>
            </a:r>
            <a:r>
              <a:rPr lang="fr-FR" sz="2400" dirty="0">
                <a:solidFill>
                  <a:schemeClr val="tx2"/>
                </a:solidFill>
              </a:rPr>
              <a:t>📅</a:t>
            </a:r>
            <a:r>
              <a:rPr lang="fr-FR" sz="2000" dirty="0">
                <a:solidFill>
                  <a:schemeClr val="tx2"/>
                </a:solidFill>
              </a:rPr>
              <a:t> </a:t>
            </a:r>
            <a:r>
              <a:rPr lang="fr-FR" altLang="fr-FR" sz="1600" dirty="0">
                <a:solidFill>
                  <a:schemeClr val="tx2"/>
                </a:solidFill>
                <a:latin typeface="Arial" panose="020B0604020202020204" pitchFamily="34" charset="0"/>
              </a:rPr>
              <a:t>Gestion de projet, communication…</a:t>
            </a:r>
          </a:p>
        </p:txBody>
      </p:sp>
      <p:sp>
        <p:nvSpPr>
          <p:cNvPr id="9" name="ZoneTexte 8">
            <a:extLst>
              <a:ext uri="{FF2B5EF4-FFF2-40B4-BE49-F238E27FC236}">
                <a16:creationId xmlns:a16="http://schemas.microsoft.com/office/drawing/2014/main" id="{E33EEE03-1927-F768-4EAE-63D83102B062}"/>
              </a:ext>
            </a:extLst>
          </p:cNvPr>
          <p:cNvSpPr txBox="1"/>
          <p:nvPr/>
        </p:nvSpPr>
        <p:spPr>
          <a:xfrm>
            <a:off x="4572000" y="3848873"/>
            <a:ext cx="4135394" cy="577787"/>
          </a:xfrm>
          <a:prstGeom prst="rect">
            <a:avLst/>
          </a:prstGeom>
          <a:noFill/>
        </p:spPr>
        <p:txBody>
          <a:bodyPr wrap="square">
            <a:spAutoFit/>
          </a:bodyPr>
          <a:lstStyle/>
          <a:p>
            <a:pPr marL="0" marR="0" lvl="6" indent="0" algn="l" defTabSz="531813" rtl="0" eaLnBrk="1" fontAlgn="auto" latinLnBrk="0" hangingPunct="1">
              <a:lnSpc>
                <a:spcPct val="150000"/>
              </a:lnSpc>
              <a:spcBef>
                <a:spcPts val="0"/>
              </a:spcBef>
              <a:spcAft>
                <a:spcPts val="0"/>
              </a:spcAft>
              <a:buClr>
                <a:srgbClr val="000000"/>
              </a:buClr>
              <a:buSzTx/>
              <a:buFont typeface="Arial"/>
              <a:buNone/>
              <a:tabLst>
                <a:tab pos="450850" algn="l"/>
              </a:tabLst>
              <a:defRPr/>
            </a:pPr>
            <a:r>
              <a:rPr kumimoji="0" lang="fr-FR" altLang="fr-FR" sz="24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 </a:t>
            </a:r>
            <a:r>
              <a:rPr kumimoji="0" lang="fr-FR" altLang="fr-FR" sz="1600" b="0" i="0" u="none" strike="noStrike" kern="0" cap="none" spc="0" normalizeH="0" baseline="0" noProof="0" dirty="0">
                <a:ln>
                  <a:noFill/>
                </a:ln>
                <a:solidFill>
                  <a:schemeClr val="tx2"/>
                </a:solidFill>
                <a:effectLst/>
                <a:uLnTx/>
                <a:uFillTx/>
                <a:latin typeface="Arial" panose="020B0604020202020204" pitchFamily="34" charset="0"/>
                <a:cs typeface="Arial"/>
                <a:sym typeface="Arial"/>
              </a:rPr>
              <a:t>Un contexte d’apprentissage motivant</a:t>
            </a:r>
          </a:p>
        </p:txBody>
      </p:sp>
      <p:sp>
        <p:nvSpPr>
          <p:cNvPr id="4" name="Sous-titre 7">
            <a:extLst>
              <a:ext uri="{FF2B5EF4-FFF2-40B4-BE49-F238E27FC236}">
                <a16:creationId xmlns:a16="http://schemas.microsoft.com/office/drawing/2014/main" id="{CB076145-0DAB-B335-72B3-F6F9E8F3FC91}"/>
              </a:ext>
            </a:extLst>
          </p:cNvPr>
          <p:cNvSpPr txBox="1">
            <a:spLocks/>
          </p:cNvSpPr>
          <p:nvPr/>
        </p:nvSpPr>
        <p:spPr>
          <a:xfrm>
            <a:off x="453271" y="1346390"/>
            <a:ext cx="3779426" cy="3205290"/>
          </a:xfrm>
          <a:prstGeom prst="rect">
            <a:avLst/>
          </a:prstGeom>
          <a:solidFill>
            <a:schemeClr val="tx2"/>
          </a:solidFill>
          <a:ln w="28575">
            <a:solidFill>
              <a:schemeClr val="tx1">
                <a:lumMod val="60000"/>
                <a:lumOff val="40000"/>
              </a:schemeClr>
            </a:solidFill>
            <a:prstDash val="soli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fr-FR" b="1">
                <a:latin typeface="+mj-lt"/>
              </a:rPr>
              <a:t>Publicitaire</a:t>
            </a:r>
            <a:endParaRPr lang="fr-FR" b="1" dirty="0">
              <a:latin typeface="+mj-lt"/>
            </a:endParaRPr>
          </a:p>
        </p:txBody>
      </p:sp>
      <p:sp>
        <p:nvSpPr>
          <p:cNvPr id="6" name="ZoneTexte 5">
            <a:extLst>
              <a:ext uri="{FF2B5EF4-FFF2-40B4-BE49-F238E27FC236}">
                <a16:creationId xmlns:a16="http://schemas.microsoft.com/office/drawing/2014/main" id="{712DA270-D3BC-9A86-34C2-18DD05751063}"/>
              </a:ext>
            </a:extLst>
          </p:cNvPr>
          <p:cNvSpPr txBox="1"/>
          <p:nvPr/>
        </p:nvSpPr>
        <p:spPr>
          <a:xfrm>
            <a:off x="453271" y="3956273"/>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8" name="ZoneTexte 7">
            <a:extLst>
              <a:ext uri="{FF2B5EF4-FFF2-40B4-BE49-F238E27FC236}">
                <a16:creationId xmlns:a16="http://schemas.microsoft.com/office/drawing/2014/main" id="{F70B52EA-A170-686E-7DCB-B5265E774CBA}"/>
              </a:ext>
            </a:extLst>
          </p:cNvPr>
          <p:cNvSpPr txBox="1"/>
          <p:nvPr/>
        </p:nvSpPr>
        <p:spPr>
          <a:xfrm>
            <a:off x="453271"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0" name="ZoneTexte 9">
            <a:extLst>
              <a:ext uri="{FF2B5EF4-FFF2-40B4-BE49-F238E27FC236}">
                <a16:creationId xmlns:a16="http://schemas.microsoft.com/office/drawing/2014/main" id="{CE8CCE92-A17F-51BF-10FA-61A406690CFD}"/>
              </a:ext>
            </a:extLst>
          </p:cNvPr>
          <p:cNvSpPr txBox="1"/>
          <p:nvPr/>
        </p:nvSpPr>
        <p:spPr>
          <a:xfrm>
            <a:off x="453271"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1" name="ZoneTexte 10">
            <a:extLst>
              <a:ext uri="{FF2B5EF4-FFF2-40B4-BE49-F238E27FC236}">
                <a16:creationId xmlns:a16="http://schemas.microsoft.com/office/drawing/2014/main" id="{BB91D6BD-CF7F-3E28-C586-861E9B016A32}"/>
              </a:ext>
            </a:extLst>
          </p:cNvPr>
          <p:cNvSpPr txBox="1"/>
          <p:nvPr/>
        </p:nvSpPr>
        <p:spPr>
          <a:xfrm>
            <a:off x="453271"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1869422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24CEEFE-AAD2-14BB-4ED1-F1846EBFC906}"/>
            </a:ext>
          </a:extLst>
        </p:cNvPr>
        <p:cNvGrpSpPr/>
        <p:nvPr/>
      </p:nvGrpSpPr>
      <p:grpSpPr>
        <a:xfrm>
          <a:off x="0" y="0"/>
          <a:ext cx="0" cy="0"/>
          <a:chOff x="0" y="0"/>
          <a:chExt cx="0" cy="0"/>
        </a:xfrm>
      </p:grpSpPr>
      <p:sp>
        <p:nvSpPr>
          <p:cNvPr id="3" name="Google Shape;709;p32">
            <a:extLst>
              <a:ext uri="{FF2B5EF4-FFF2-40B4-BE49-F238E27FC236}">
                <a16:creationId xmlns:a16="http://schemas.microsoft.com/office/drawing/2014/main" id="{C19CD0B4-C3FF-94AA-A265-7E2C7430C36E}"/>
              </a:ext>
            </a:extLst>
          </p:cNvPr>
          <p:cNvSpPr txBox="1">
            <a:spLocks/>
          </p:cNvSpPr>
          <p:nvPr/>
        </p:nvSpPr>
        <p:spPr>
          <a:xfrm>
            <a:off x="1866765" y="1263239"/>
            <a:ext cx="1097400" cy="1097399"/>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708" name="Google Shape;708;p32">
            <a:extLst>
              <a:ext uri="{FF2B5EF4-FFF2-40B4-BE49-F238E27FC236}">
                <a16:creationId xmlns:a16="http://schemas.microsoft.com/office/drawing/2014/main" id="{E48D75E7-F4B4-18FC-B179-EA1D2111058A}"/>
              </a:ext>
            </a:extLst>
          </p:cNvPr>
          <p:cNvSpPr txBox="1">
            <a:spLocks noGrp="1"/>
          </p:cNvSpPr>
          <p:nvPr>
            <p:ph type="title"/>
          </p:nvPr>
        </p:nvSpPr>
        <p:spPr>
          <a:xfrm>
            <a:off x="752715" y="2360638"/>
            <a:ext cx="33255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Prévisions</a:t>
            </a:r>
            <a:endParaRPr dirty="0"/>
          </a:p>
        </p:txBody>
      </p:sp>
      <p:sp>
        <p:nvSpPr>
          <p:cNvPr id="709" name="Google Shape;709;p32">
            <a:extLst>
              <a:ext uri="{FF2B5EF4-FFF2-40B4-BE49-F238E27FC236}">
                <a16:creationId xmlns:a16="http://schemas.microsoft.com/office/drawing/2014/main" id="{F0D09D52-CEBA-B12A-2089-B884707F242F}"/>
              </a:ext>
            </a:extLst>
          </p:cNvPr>
          <p:cNvSpPr txBox="1">
            <a:spLocks noGrp="1"/>
          </p:cNvSpPr>
          <p:nvPr>
            <p:ph type="title" idx="2"/>
          </p:nvPr>
        </p:nvSpPr>
        <p:spPr>
          <a:xfrm>
            <a:off x="1866765" y="1263238"/>
            <a:ext cx="10974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5" name="Image 4" descr="Une image contenant noir, obscurité&#10;&#10;Le contenu généré par l’IA peut être incorrect.">
            <a:extLst>
              <a:ext uri="{FF2B5EF4-FFF2-40B4-BE49-F238E27FC236}">
                <a16:creationId xmlns:a16="http://schemas.microsoft.com/office/drawing/2014/main" id="{021BC7EA-4BF7-5DDC-E498-6A8C10A2E2BD}"/>
              </a:ext>
            </a:extLst>
          </p:cNvPr>
          <p:cNvPicPr>
            <a:picLocks noChangeAspect="1"/>
          </p:cNvPicPr>
          <p:nvPr/>
        </p:nvPicPr>
        <p:blipFill>
          <a:blip r:embed="rId3"/>
          <a:stretch>
            <a:fillRect/>
          </a:stretch>
        </p:blipFill>
        <p:spPr>
          <a:xfrm>
            <a:off x="4762467" y="1256596"/>
            <a:ext cx="2636688" cy="2636688"/>
          </a:xfrm>
          <a:prstGeom prst="rect">
            <a:avLst/>
          </a:prstGeom>
        </p:spPr>
      </p:pic>
    </p:spTree>
    <p:extLst>
      <p:ext uri="{BB962C8B-B14F-4D97-AF65-F5344CB8AC3E}">
        <p14:creationId xmlns:p14="http://schemas.microsoft.com/office/powerpoint/2010/main" val="3419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5" name="Groupe 4">
            <a:extLst>
              <a:ext uri="{FF2B5EF4-FFF2-40B4-BE49-F238E27FC236}">
                <a16:creationId xmlns:a16="http://schemas.microsoft.com/office/drawing/2014/main" id="{091F07F0-A8E2-5D2E-9D15-4C0F02740C6C}"/>
              </a:ext>
            </a:extLst>
          </p:cNvPr>
          <p:cNvGrpSpPr/>
          <p:nvPr/>
        </p:nvGrpSpPr>
        <p:grpSpPr>
          <a:xfrm>
            <a:off x="4795124" y="492613"/>
            <a:ext cx="4021215" cy="4323227"/>
            <a:chOff x="933838" y="532900"/>
            <a:chExt cx="3868034" cy="4070205"/>
          </a:xfrm>
        </p:grpSpPr>
        <p:sp>
          <p:nvSpPr>
            <p:cNvPr id="397" name="Google Shape;397;p20"/>
            <p:cNvSpPr/>
            <p:nvPr/>
          </p:nvSpPr>
          <p:spPr>
            <a:xfrm>
              <a:off x="2845163" y="1073425"/>
              <a:ext cx="45719" cy="3196425"/>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grpSp>
          <p:nvGrpSpPr>
            <p:cNvPr id="399" name="Google Shape;399;p20"/>
            <p:cNvGrpSpPr/>
            <p:nvPr/>
          </p:nvGrpSpPr>
          <p:grpSpPr>
            <a:xfrm>
              <a:off x="2723278" y="3613247"/>
              <a:ext cx="2078594" cy="989858"/>
              <a:chOff x="2723278" y="3613247"/>
              <a:chExt cx="2078594" cy="989858"/>
            </a:xfrm>
          </p:grpSpPr>
          <p:sp>
            <p:nvSpPr>
              <p:cNvPr id="400" name="Google Shape;400;p2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1" name="Google Shape;401;p2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2" name="Google Shape;402;p2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3" name="Google Shape;403;p2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04" name="Google Shape;404;p2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5" name="Google Shape;405;p2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06" name="Google Shape;406;p2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Documents </a:t>
                </a:r>
              </a:p>
              <a:p>
                <a:pPr marL="171450" lvl="0" indent="-171450">
                  <a:buFont typeface="Wingdings" panose="05000000000000000000" pitchFamily="2" charset="2"/>
                  <a:buChar char="q"/>
                </a:pPr>
                <a:r>
                  <a:rPr lang="fr-FR" sz="900" dirty="0"/>
                  <a:t>Retour d’expérience</a:t>
                </a:r>
              </a:p>
              <a:p>
                <a:pPr marL="171450" lvl="0" indent="-171450">
                  <a:buFont typeface="Wingdings" panose="05000000000000000000" pitchFamily="2" charset="2"/>
                  <a:buChar char="q"/>
                </a:pPr>
                <a:r>
                  <a:rPr lang="fr-FR" sz="900" dirty="0"/>
                  <a:t>Conclusion sur le projet</a:t>
                </a:r>
              </a:p>
            </p:txBody>
          </p:sp>
          <p:sp>
            <p:nvSpPr>
              <p:cNvPr id="407" name="Google Shape;407;p20"/>
              <p:cNvSpPr txBox="1"/>
              <p:nvPr/>
            </p:nvSpPr>
            <p:spPr>
              <a:xfrm>
                <a:off x="3195450" y="3613247"/>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2026</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08" name="Google Shape;408;p20"/>
            <p:cNvGrpSpPr/>
            <p:nvPr/>
          </p:nvGrpSpPr>
          <p:grpSpPr>
            <a:xfrm>
              <a:off x="2723278" y="2387425"/>
              <a:ext cx="2078594" cy="979041"/>
              <a:chOff x="2723278" y="2387425"/>
              <a:chExt cx="2078594" cy="979041"/>
            </a:xfrm>
          </p:grpSpPr>
          <p:sp>
            <p:nvSpPr>
              <p:cNvPr id="409" name="Google Shape;409;p2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0" name="Google Shape;410;p2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1" name="Google Shape;411;p2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2" name="Google Shape;412;p2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3" name="Google Shape;413;p2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4" name="Google Shape;414;p2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5" name="Google Shape;415;p2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Maquette 4x4</a:t>
                </a:r>
              </a:p>
              <a:p>
                <a:pPr marL="171450" lvl="0" indent="-171450">
                  <a:buFont typeface="Wingdings" panose="05000000000000000000" pitchFamily="2" charset="2"/>
                  <a:buChar char="q"/>
                </a:pPr>
                <a:r>
                  <a:rPr lang="fr-FR" sz="1000" dirty="0"/>
                  <a:t>Revue d’acceptation</a:t>
                </a:r>
              </a:p>
            </p:txBody>
          </p:sp>
          <p:sp>
            <p:nvSpPr>
              <p:cNvPr id="416" name="Google Shape;416;p2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mj-lt"/>
                    <a:ea typeface="Fira Sans Extra Condensed Medium"/>
                    <a:cs typeface="Fira Sans Extra Condensed Medium"/>
                    <a:sym typeface="Fira Sans Extra Condensed Medium"/>
                  </a:rPr>
                  <a:t>Septembre 2025</a:t>
                </a:r>
                <a:endParaRPr dirty="0">
                  <a:solidFill>
                    <a:srgbClr val="FFFFFF"/>
                  </a:solidFill>
                  <a:latin typeface="+mj-lt"/>
                  <a:ea typeface="Fira Sans Extra Condensed Medium"/>
                  <a:cs typeface="Fira Sans Extra Condensed Medium"/>
                  <a:sym typeface="Fira Sans Extra Condensed Medium"/>
                </a:endParaRPr>
              </a:p>
            </p:txBody>
          </p:sp>
        </p:grpSp>
        <p:grpSp>
          <p:nvGrpSpPr>
            <p:cNvPr id="417" name="Google Shape;417;p20"/>
            <p:cNvGrpSpPr/>
            <p:nvPr/>
          </p:nvGrpSpPr>
          <p:grpSpPr>
            <a:xfrm>
              <a:off x="2723278" y="1150750"/>
              <a:ext cx="2078594" cy="979497"/>
              <a:chOff x="2723278" y="1150750"/>
              <a:chExt cx="2078594" cy="979497"/>
            </a:xfrm>
          </p:grpSpPr>
          <p:sp>
            <p:nvSpPr>
              <p:cNvPr id="418" name="Google Shape;418;p20"/>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19" name="Google Shape;419;p20"/>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0" name="Google Shape;420;p20"/>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1" name="Google Shape;421;p20"/>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2" name="Google Shape;422;p20"/>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3" name="Google Shape;423;p20"/>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4" name="Google Shape;424;p20"/>
              <p:cNvSpPr txBox="1"/>
              <p:nvPr/>
            </p:nvSpPr>
            <p:spPr>
              <a:xfrm>
                <a:off x="3265722" y="1424357"/>
                <a:ext cx="1390200" cy="668452"/>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Validation du projet </a:t>
                </a:r>
              </a:p>
              <a:p>
                <a:pPr marL="171450" lvl="0" indent="-171450">
                  <a:buFont typeface="Wingdings" panose="05000000000000000000" pitchFamily="2" charset="2"/>
                  <a:buChar char="q"/>
                </a:pPr>
                <a:r>
                  <a:rPr lang="fr-FR" sz="1000" dirty="0"/>
                  <a:t>Financement</a:t>
                </a:r>
              </a:p>
            </p:txBody>
          </p:sp>
          <p:sp>
            <p:nvSpPr>
              <p:cNvPr id="425" name="Google Shape;425;p20"/>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Mai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26" name="Google Shape;426;p20"/>
            <p:cNvGrpSpPr/>
            <p:nvPr/>
          </p:nvGrpSpPr>
          <p:grpSpPr>
            <a:xfrm>
              <a:off x="933838" y="532900"/>
              <a:ext cx="2079971" cy="979046"/>
              <a:chOff x="933838" y="532900"/>
              <a:chExt cx="2079971" cy="979046"/>
            </a:xfrm>
          </p:grpSpPr>
          <p:sp>
            <p:nvSpPr>
              <p:cNvPr id="427" name="Google Shape;427;p2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8" name="Google Shape;428;p2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29" name="Google Shape;429;p2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30" name="Google Shape;430;p2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1" name="Google Shape;431;p2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2" name="Google Shape;432;p2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Fira Sans Extra Condensed"/>
                  <a:cs typeface="Fira Sans Extra Condensed"/>
                  <a:sym typeface="Fira Sans Extra Condensed"/>
                </a:endParaRPr>
              </a:p>
            </p:txBody>
          </p:sp>
          <p:sp>
            <p:nvSpPr>
              <p:cNvPr id="433" name="Google Shape;433;p2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ü"/>
                </a:pPr>
                <a:r>
                  <a:rPr lang="fr-FR" sz="900" dirty="0">
                    <a:latin typeface="+mj-lt"/>
                  </a:rPr>
                  <a:t>Gestion de projet</a:t>
                </a:r>
              </a:p>
              <a:p>
                <a:pPr marL="171450" lvl="0" indent="-171450">
                  <a:buFont typeface="Wingdings" panose="05000000000000000000" pitchFamily="2" charset="2"/>
                  <a:buChar char="ü"/>
                </a:pPr>
                <a:r>
                  <a:rPr lang="fr-FR" sz="900" dirty="0">
                    <a:latin typeface="+mj-lt"/>
                  </a:rPr>
                  <a:t>Analyse préliminaire</a:t>
                </a:r>
              </a:p>
            </p:txBody>
          </p:sp>
          <p:sp>
            <p:nvSpPr>
              <p:cNvPr id="434" name="Google Shape;434;p2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Février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35" name="Google Shape;435;p20"/>
            <p:cNvGrpSpPr/>
            <p:nvPr/>
          </p:nvGrpSpPr>
          <p:grpSpPr>
            <a:xfrm>
              <a:off x="933838" y="1769089"/>
              <a:ext cx="2079971" cy="979077"/>
              <a:chOff x="933838" y="1769089"/>
              <a:chExt cx="2079971" cy="979077"/>
            </a:xfrm>
          </p:grpSpPr>
          <p:sp>
            <p:nvSpPr>
              <p:cNvPr id="436" name="Google Shape;436;p20"/>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7" name="Google Shape;437;p20"/>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8" name="Google Shape;438;p20"/>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39" name="Google Shape;439;p20"/>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0" name="Google Shape;440;p20"/>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1" name="Google Shape;441;p20"/>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2" name="Google Shape;442;p20"/>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1000" dirty="0"/>
                  <a:t>Début de la R&amp;D</a:t>
                </a:r>
              </a:p>
              <a:p>
                <a:pPr marL="171450" lvl="0" indent="-171450">
                  <a:buFont typeface="Wingdings" panose="05000000000000000000" pitchFamily="2" charset="2"/>
                  <a:buChar char="q"/>
                </a:pPr>
                <a:r>
                  <a:rPr lang="fr-FR" sz="1000" dirty="0"/>
                  <a:t>Maquette 2x2 </a:t>
                </a:r>
              </a:p>
            </p:txBody>
          </p:sp>
          <p:sp>
            <p:nvSpPr>
              <p:cNvPr id="443" name="Google Shape;443;p20"/>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mj-lt"/>
                    <a:ea typeface="Fira Sans Extra Condensed Medium"/>
                    <a:cs typeface="Fira Sans Extra Condensed Medium"/>
                    <a:sym typeface="Fira Sans Extra Condensed Medium"/>
                  </a:rPr>
                  <a:t>Juillet 2025</a:t>
                </a:r>
                <a:endParaRPr sz="1600" dirty="0">
                  <a:solidFill>
                    <a:srgbClr val="FFFFFF"/>
                  </a:solidFill>
                  <a:latin typeface="+mj-lt"/>
                  <a:ea typeface="Fira Sans Extra Condensed Medium"/>
                  <a:cs typeface="Fira Sans Extra Condensed Medium"/>
                  <a:sym typeface="Fira Sans Extra Condensed Medium"/>
                </a:endParaRPr>
              </a:p>
            </p:txBody>
          </p:sp>
        </p:grpSp>
        <p:grpSp>
          <p:nvGrpSpPr>
            <p:cNvPr id="444" name="Google Shape;444;p20"/>
            <p:cNvGrpSpPr/>
            <p:nvPr/>
          </p:nvGrpSpPr>
          <p:grpSpPr>
            <a:xfrm>
              <a:off x="933838" y="3004176"/>
              <a:ext cx="2079971" cy="980591"/>
              <a:chOff x="933838" y="3004176"/>
              <a:chExt cx="2079971" cy="980591"/>
            </a:xfrm>
          </p:grpSpPr>
          <p:sp>
            <p:nvSpPr>
              <p:cNvPr id="445" name="Google Shape;445;p2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6" name="Google Shape;446;p2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7" name="Google Shape;447;p2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8" name="Google Shape;448;p2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49" name="Google Shape;449;p2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j-lt"/>
                  <a:ea typeface="Fira Sans Extra Condensed"/>
                  <a:cs typeface="Fira Sans Extra Condensed"/>
                  <a:sym typeface="Fira Sans Extra Condensed"/>
                </a:endParaRPr>
              </a:p>
            </p:txBody>
          </p:sp>
          <p:sp>
            <p:nvSpPr>
              <p:cNvPr id="450" name="Google Shape;450;p2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mj-lt"/>
                  <a:ea typeface="Fira Sans Extra Condensed"/>
                  <a:cs typeface="Fira Sans Extra Condensed"/>
                  <a:sym typeface="Fira Sans Extra Condensed"/>
                </a:endParaRPr>
              </a:p>
            </p:txBody>
          </p:sp>
          <p:sp>
            <p:nvSpPr>
              <p:cNvPr id="451" name="Google Shape;451;p2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171450" lvl="0" indent="-171450">
                  <a:buFont typeface="Wingdings" panose="05000000000000000000" pitchFamily="2" charset="2"/>
                  <a:buChar char="q"/>
                </a:pPr>
                <a:r>
                  <a:rPr lang="fr-FR" sz="900" dirty="0"/>
                  <a:t>Maquette finale 8x8</a:t>
                </a:r>
              </a:p>
              <a:p>
                <a:pPr marL="171450" lvl="0" indent="-171450">
                  <a:buFont typeface="Wingdings" panose="05000000000000000000" pitchFamily="2" charset="2"/>
                  <a:buChar char="q"/>
                </a:pPr>
                <a:r>
                  <a:rPr lang="fr-FR" sz="900" dirty="0"/>
                  <a:t>Test et Rectification</a:t>
                </a:r>
              </a:p>
              <a:p>
                <a:pPr marL="171450" lvl="0" indent="-171450">
                  <a:buFont typeface="Wingdings" panose="05000000000000000000" pitchFamily="2" charset="2"/>
                  <a:buChar char="q"/>
                </a:pPr>
                <a:r>
                  <a:rPr lang="fr-FR" sz="900" dirty="0"/>
                  <a:t>Fin de la R&amp;D</a:t>
                </a:r>
              </a:p>
            </p:txBody>
          </p:sp>
          <p:sp>
            <p:nvSpPr>
              <p:cNvPr id="452" name="Google Shape;452;p20"/>
              <p:cNvSpPr txBox="1"/>
              <p:nvPr/>
            </p:nvSpPr>
            <p:spPr>
              <a:xfrm>
                <a:off x="1056441" y="3004176"/>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FFFFFF"/>
                    </a:solidFill>
                    <a:latin typeface="+mj-lt"/>
                    <a:ea typeface="Fira Sans Extra Condensed Medium"/>
                    <a:cs typeface="Fira Sans Extra Condensed Medium"/>
                    <a:sym typeface="Fira Sans Extra Condensed Medium"/>
                  </a:rPr>
                  <a:t>Décembre 2025</a:t>
                </a:r>
                <a:endParaRPr dirty="0">
                  <a:solidFill>
                    <a:srgbClr val="FFFFFF"/>
                  </a:solidFill>
                  <a:latin typeface="+mj-lt"/>
                  <a:ea typeface="Fira Sans Extra Condensed Medium"/>
                  <a:cs typeface="Fira Sans Extra Condensed Medium"/>
                  <a:sym typeface="Fira Sans Extra Condensed Medium"/>
                </a:endParaRPr>
              </a:p>
            </p:txBody>
          </p:sp>
        </p:grpSp>
      </p:grpSp>
      <p:sp>
        <p:nvSpPr>
          <p:cNvPr id="6" name="Google Shape;709;p32">
            <a:extLst>
              <a:ext uri="{FF2B5EF4-FFF2-40B4-BE49-F238E27FC236}">
                <a16:creationId xmlns:a16="http://schemas.microsoft.com/office/drawing/2014/main" id="{DF7E9311-01F9-933F-023E-99C621D33755}"/>
              </a:ext>
            </a:extLst>
          </p:cNvPr>
          <p:cNvSpPr txBox="1">
            <a:spLocks/>
          </p:cNvSpPr>
          <p:nvPr/>
        </p:nvSpPr>
        <p:spPr>
          <a:xfrm>
            <a:off x="507451" y="305320"/>
            <a:ext cx="36683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03</a:t>
            </a:r>
          </a:p>
        </p:txBody>
      </p:sp>
      <p:sp>
        <p:nvSpPr>
          <p:cNvPr id="7" name="Google Shape;708;p32">
            <a:extLst>
              <a:ext uri="{FF2B5EF4-FFF2-40B4-BE49-F238E27FC236}">
                <a16:creationId xmlns:a16="http://schemas.microsoft.com/office/drawing/2014/main" id="{8C7B5E58-1812-F359-F600-14E27CC37664}"/>
              </a:ext>
            </a:extLst>
          </p:cNvPr>
          <p:cNvSpPr txBox="1">
            <a:spLocks/>
          </p:cNvSpPr>
          <p:nvPr/>
        </p:nvSpPr>
        <p:spPr>
          <a:xfrm>
            <a:off x="1741355" y="305320"/>
            <a:ext cx="2546562"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Prévisions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706A82E-437A-BB47-5633-77436E5A6DCC}"/>
            </a:ext>
          </a:extLst>
        </p:cNvPr>
        <p:cNvGrpSpPr/>
        <p:nvPr/>
      </p:nvGrpSpPr>
      <p:grpSpPr>
        <a:xfrm>
          <a:off x="0" y="0"/>
          <a:ext cx="0" cy="0"/>
          <a:chOff x="0" y="0"/>
          <a:chExt cx="0" cy="0"/>
        </a:xfrm>
      </p:grpSpPr>
      <p:sp>
        <p:nvSpPr>
          <p:cNvPr id="3" name="Google Shape;708;p32">
            <a:extLst>
              <a:ext uri="{FF2B5EF4-FFF2-40B4-BE49-F238E27FC236}">
                <a16:creationId xmlns:a16="http://schemas.microsoft.com/office/drawing/2014/main" id="{D10E7FED-780E-FEC6-16A2-19E18C3C09E4}"/>
              </a:ext>
            </a:extLst>
          </p:cNvPr>
          <p:cNvSpPr txBox="1">
            <a:spLocks/>
          </p:cNvSpPr>
          <p:nvPr/>
        </p:nvSpPr>
        <p:spPr>
          <a:xfrm>
            <a:off x="4785382" y="2654851"/>
            <a:ext cx="2624431" cy="697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Besoins</a:t>
            </a:r>
          </a:p>
        </p:txBody>
      </p:sp>
      <p:sp>
        <p:nvSpPr>
          <p:cNvPr id="4" name="Google Shape;709;p32">
            <a:extLst>
              <a:ext uri="{FF2B5EF4-FFF2-40B4-BE49-F238E27FC236}">
                <a16:creationId xmlns:a16="http://schemas.microsoft.com/office/drawing/2014/main" id="{D3BE60EB-D336-EDD4-7510-9B1A0919EB21}"/>
              </a:ext>
            </a:extLst>
          </p:cNvPr>
          <p:cNvSpPr txBox="1">
            <a:spLocks/>
          </p:cNvSpPr>
          <p:nvPr/>
        </p:nvSpPr>
        <p:spPr>
          <a:xfrm>
            <a:off x="5548898" y="13912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04</a:t>
            </a:r>
          </a:p>
        </p:txBody>
      </p:sp>
      <p:pic>
        <p:nvPicPr>
          <p:cNvPr id="12" name="Image 11" descr="Une image contenant noir, obscurité&#10;&#10;Le contenu généré par l’IA peut être incorrect.">
            <a:extLst>
              <a:ext uri="{FF2B5EF4-FFF2-40B4-BE49-F238E27FC236}">
                <a16:creationId xmlns:a16="http://schemas.microsoft.com/office/drawing/2014/main" id="{94B11CAA-2E4C-CD03-FA21-F7B54DB749EE}"/>
              </a:ext>
            </a:extLst>
          </p:cNvPr>
          <p:cNvPicPr>
            <a:picLocks noChangeAspect="1"/>
          </p:cNvPicPr>
          <p:nvPr/>
        </p:nvPicPr>
        <p:blipFill>
          <a:blip r:embed="rId3"/>
          <a:stretch>
            <a:fillRect/>
          </a:stretch>
        </p:blipFill>
        <p:spPr>
          <a:xfrm>
            <a:off x="1536499" y="2120321"/>
            <a:ext cx="1940784" cy="2232660"/>
          </a:xfrm>
          <a:prstGeom prst="rect">
            <a:avLst/>
          </a:prstGeom>
        </p:spPr>
      </p:pic>
      <p:pic>
        <p:nvPicPr>
          <p:cNvPr id="13" name="Image 12" descr="Une image contenant noir, obscurité&#10;&#10;Le contenu généré par l’IA peut être incorrect.">
            <a:extLst>
              <a:ext uri="{FF2B5EF4-FFF2-40B4-BE49-F238E27FC236}">
                <a16:creationId xmlns:a16="http://schemas.microsoft.com/office/drawing/2014/main" id="{BFA29DD4-699A-C944-8492-F6A6D5687814}"/>
              </a:ext>
            </a:extLst>
          </p:cNvPr>
          <p:cNvPicPr>
            <a:picLocks noChangeAspect="1"/>
          </p:cNvPicPr>
          <p:nvPr/>
        </p:nvPicPr>
        <p:blipFill>
          <a:blip r:embed="rId4">
            <a:alphaModFix/>
          </a:blip>
          <a:stretch>
            <a:fillRect/>
          </a:stretch>
        </p:blipFill>
        <p:spPr>
          <a:xfrm>
            <a:off x="2043230" y="790520"/>
            <a:ext cx="927322" cy="927322"/>
          </a:xfrm>
          <a:prstGeom prst="rect">
            <a:avLst/>
          </a:prstGeom>
        </p:spPr>
      </p:pic>
      <p:grpSp>
        <p:nvGrpSpPr>
          <p:cNvPr id="24" name="Groupe 23">
            <a:extLst>
              <a:ext uri="{FF2B5EF4-FFF2-40B4-BE49-F238E27FC236}">
                <a16:creationId xmlns:a16="http://schemas.microsoft.com/office/drawing/2014/main" id="{4F12E32C-F549-B2D4-BCA4-BD656146C4B1}"/>
              </a:ext>
            </a:extLst>
          </p:cNvPr>
          <p:cNvGrpSpPr/>
          <p:nvPr/>
        </p:nvGrpSpPr>
        <p:grpSpPr>
          <a:xfrm>
            <a:off x="3414306" y="1717842"/>
            <a:ext cx="867410" cy="866140"/>
            <a:chOff x="4924870" y="3460389"/>
            <a:chExt cx="867410" cy="866140"/>
          </a:xfrm>
        </p:grpSpPr>
        <p:pic>
          <p:nvPicPr>
            <p:cNvPr id="21" name="Image 20" descr="Une image contenant noir, obscurité&#10;&#10;Le contenu généré par l’IA peut être incorrect.">
              <a:extLst>
                <a:ext uri="{FF2B5EF4-FFF2-40B4-BE49-F238E27FC236}">
                  <a16:creationId xmlns:a16="http://schemas.microsoft.com/office/drawing/2014/main" id="{6418B349-CB30-D36D-CF81-CD0B02B2A970}"/>
                </a:ext>
              </a:extLst>
            </p:cNvPr>
            <p:cNvPicPr>
              <a:picLocks noChangeAspect="1"/>
            </p:cNvPicPr>
            <p:nvPr/>
          </p:nvPicPr>
          <p:blipFill>
            <a:blip r:embed="rId5"/>
            <a:stretch>
              <a:fillRect/>
            </a:stretch>
          </p:blipFill>
          <p:spPr>
            <a:xfrm>
              <a:off x="5099521" y="3630919"/>
              <a:ext cx="525080" cy="525080"/>
            </a:xfrm>
            <a:prstGeom prst="rect">
              <a:avLst/>
            </a:prstGeom>
          </p:spPr>
        </p:pic>
        <p:grpSp>
          <p:nvGrpSpPr>
            <p:cNvPr id="17" name="Groupe 16">
              <a:extLst>
                <a:ext uri="{FF2B5EF4-FFF2-40B4-BE49-F238E27FC236}">
                  <a16:creationId xmlns:a16="http://schemas.microsoft.com/office/drawing/2014/main" id="{41D65936-121E-A744-6692-CE101A4B97AA}"/>
                </a:ext>
              </a:extLst>
            </p:cNvPr>
            <p:cNvGrpSpPr/>
            <p:nvPr/>
          </p:nvGrpSpPr>
          <p:grpSpPr>
            <a:xfrm>
              <a:off x="4924870" y="3460389"/>
              <a:ext cx="867410" cy="866140"/>
              <a:chOff x="4193540" y="3487420"/>
              <a:chExt cx="867410" cy="866140"/>
            </a:xfrm>
          </p:grpSpPr>
          <p:sp>
            <p:nvSpPr>
              <p:cNvPr id="15" name="Ellipse 14">
                <a:extLst>
                  <a:ext uri="{FF2B5EF4-FFF2-40B4-BE49-F238E27FC236}">
                    <a16:creationId xmlns:a16="http://schemas.microsoft.com/office/drawing/2014/main" id="{E11B50D6-6DFE-F99D-1B36-CD8DDFC1145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B6CE9B2-BA5A-AB71-DCE3-567B4A4009B8}"/>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5" name="Groupe 24">
            <a:extLst>
              <a:ext uri="{FF2B5EF4-FFF2-40B4-BE49-F238E27FC236}">
                <a16:creationId xmlns:a16="http://schemas.microsoft.com/office/drawing/2014/main" id="{4323340C-4CB8-DDA6-AEAC-534090288B96}"/>
              </a:ext>
            </a:extLst>
          </p:cNvPr>
          <p:cNvGrpSpPr/>
          <p:nvPr/>
        </p:nvGrpSpPr>
        <p:grpSpPr>
          <a:xfrm>
            <a:off x="732066" y="1717842"/>
            <a:ext cx="867410" cy="866140"/>
            <a:chOff x="6352080" y="3518200"/>
            <a:chExt cx="867410" cy="866140"/>
          </a:xfrm>
        </p:grpSpPr>
        <p:pic>
          <p:nvPicPr>
            <p:cNvPr id="19" name="Image 18" descr="Une image contenant noir, obscurité&#10;&#10;Le contenu généré par l’IA peut être incorrect.">
              <a:extLst>
                <a:ext uri="{FF2B5EF4-FFF2-40B4-BE49-F238E27FC236}">
                  <a16:creationId xmlns:a16="http://schemas.microsoft.com/office/drawing/2014/main" id="{A412C5D2-F8F8-9604-D952-1AA46D02800D}"/>
                </a:ext>
              </a:extLst>
            </p:cNvPr>
            <p:cNvPicPr>
              <a:picLocks noChangeAspect="1"/>
            </p:cNvPicPr>
            <p:nvPr/>
          </p:nvPicPr>
          <p:blipFill>
            <a:blip r:embed="rId6"/>
            <a:stretch>
              <a:fillRect/>
            </a:stretch>
          </p:blipFill>
          <p:spPr>
            <a:xfrm>
              <a:off x="6567223" y="3732708"/>
              <a:ext cx="437124" cy="437124"/>
            </a:xfrm>
            <a:prstGeom prst="rect">
              <a:avLst/>
            </a:prstGeom>
          </p:spPr>
        </p:pic>
        <p:grpSp>
          <p:nvGrpSpPr>
            <p:cNvPr id="20" name="Groupe 19">
              <a:extLst>
                <a:ext uri="{FF2B5EF4-FFF2-40B4-BE49-F238E27FC236}">
                  <a16:creationId xmlns:a16="http://schemas.microsoft.com/office/drawing/2014/main" id="{7D2CA6E5-AD06-AB03-E380-90EA015C1AA4}"/>
                </a:ext>
              </a:extLst>
            </p:cNvPr>
            <p:cNvGrpSpPr/>
            <p:nvPr/>
          </p:nvGrpSpPr>
          <p:grpSpPr>
            <a:xfrm>
              <a:off x="6352080" y="3518200"/>
              <a:ext cx="867410" cy="866140"/>
              <a:chOff x="4193540" y="3487420"/>
              <a:chExt cx="867410" cy="866140"/>
            </a:xfrm>
          </p:grpSpPr>
          <p:sp>
            <p:nvSpPr>
              <p:cNvPr id="22" name="Ellipse 21">
                <a:extLst>
                  <a:ext uri="{FF2B5EF4-FFF2-40B4-BE49-F238E27FC236}">
                    <a16:creationId xmlns:a16="http://schemas.microsoft.com/office/drawing/2014/main" id="{D448D0C8-B656-615F-CF5B-738D7E2D086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1B5DBD6D-9827-A52F-07C7-88F966CC2CC1}"/>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0187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672C6A05-21B2-D37D-7D89-3536E95F34A8}"/>
            </a:ext>
          </a:extLst>
        </p:cNvPr>
        <p:cNvGrpSpPr/>
        <p:nvPr/>
      </p:nvGrpSpPr>
      <p:grpSpPr>
        <a:xfrm>
          <a:off x="0" y="0"/>
          <a:ext cx="0" cy="0"/>
          <a:chOff x="0" y="0"/>
          <a:chExt cx="0" cy="0"/>
        </a:xfrm>
      </p:grpSpPr>
      <p:sp>
        <p:nvSpPr>
          <p:cNvPr id="15" name="Sous-titre 14">
            <a:extLst>
              <a:ext uri="{FF2B5EF4-FFF2-40B4-BE49-F238E27FC236}">
                <a16:creationId xmlns:a16="http://schemas.microsoft.com/office/drawing/2014/main" id="{A75DAE97-7156-15AF-7738-D5A42E2BBAE0}"/>
              </a:ext>
            </a:extLst>
          </p:cNvPr>
          <p:cNvSpPr>
            <a:spLocks noGrp="1"/>
          </p:cNvSpPr>
          <p:nvPr>
            <p:ph type="subTitle" idx="4"/>
          </p:nvPr>
        </p:nvSpPr>
        <p:spPr>
          <a:xfrm>
            <a:off x="720000" y="2911652"/>
            <a:ext cx="2879700" cy="452100"/>
          </a:xfrm>
        </p:spPr>
        <p:txBody>
          <a:bodyPr/>
          <a:lstStyle/>
          <a:p>
            <a:r>
              <a:rPr lang="fr-FR" dirty="0"/>
              <a:t>Matériel</a:t>
            </a:r>
          </a:p>
        </p:txBody>
      </p:sp>
      <p:sp>
        <p:nvSpPr>
          <p:cNvPr id="16" name="Sous-titre 15">
            <a:extLst>
              <a:ext uri="{FF2B5EF4-FFF2-40B4-BE49-F238E27FC236}">
                <a16:creationId xmlns:a16="http://schemas.microsoft.com/office/drawing/2014/main" id="{A2D368D3-F6D8-4F11-A9F0-ABA432E1B65D}"/>
              </a:ext>
            </a:extLst>
          </p:cNvPr>
          <p:cNvSpPr>
            <a:spLocks noGrp="1"/>
          </p:cNvSpPr>
          <p:nvPr>
            <p:ph type="subTitle" idx="5"/>
          </p:nvPr>
        </p:nvSpPr>
        <p:spPr>
          <a:xfrm>
            <a:off x="3840480" y="1265569"/>
            <a:ext cx="1463040" cy="452100"/>
          </a:xfrm>
        </p:spPr>
        <p:txBody>
          <a:bodyPr anchor="ctr"/>
          <a:lstStyle/>
          <a:p>
            <a:pPr algn="l"/>
            <a:r>
              <a:rPr lang="fr-FR" dirty="0"/>
              <a:t>Financier</a:t>
            </a:r>
          </a:p>
        </p:txBody>
      </p:sp>
      <p:sp>
        <p:nvSpPr>
          <p:cNvPr id="17" name="Sous-titre 16">
            <a:extLst>
              <a:ext uri="{FF2B5EF4-FFF2-40B4-BE49-F238E27FC236}">
                <a16:creationId xmlns:a16="http://schemas.microsoft.com/office/drawing/2014/main" id="{39AC1762-481D-EDFE-F0B5-0F5AA938D01B}"/>
              </a:ext>
            </a:extLst>
          </p:cNvPr>
          <p:cNvSpPr>
            <a:spLocks noGrp="1"/>
          </p:cNvSpPr>
          <p:nvPr>
            <p:ph type="subTitle" idx="6"/>
          </p:nvPr>
        </p:nvSpPr>
        <p:spPr/>
        <p:txBody>
          <a:bodyPr anchor="ctr"/>
          <a:lstStyle/>
          <a:p>
            <a:r>
              <a:rPr lang="fr-FR" dirty="0"/>
              <a:t>Intellectuel</a:t>
            </a:r>
          </a:p>
        </p:txBody>
      </p:sp>
      <p:pic>
        <p:nvPicPr>
          <p:cNvPr id="22" name="Image 21" descr="Une image contenant noir, obscurité&#10;&#10;Le contenu généré par l’IA peut être incorrect.">
            <a:extLst>
              <a:ext uri="{FF2B5EF4-FFF2-40B4-BE49-F238E27FC236}">
                <a16:creationId xmlns:a16="http://schemas.microsoft.com/office/drawing/2014/main" id="{BC5F3587-CBEC-4C43-B343-0CE71819D6AA}"/>
              </a:ext>
            </a:extLst>
          </p:cNvPr>
          <p:cNvPicPr>
            <a:picLocks noChangeAspect="1"/>
          </p:cNvPicPr>
          <p:nvPr/>
        </p:nvPicPr>
        <p:blipFill>
          <a:blip r:embed="rId3">
            <a:alphaModFix/>
          </a:blip>
          <a:stretch>
            <a:fillRect/>
          </a:stretch>
        </p:blipFill>
        <p:spPr>
          <a:xfrm>
            <a:off x="3976572" y="1717669"/>
            <a:ext cx="1190856" cy="1190856"/>
          </a:xfrm>
          <a:prstGeom prst="rect">
            <a:avLst/>
          </a:prstGeom>
        </p:spPr>
      </p:pic>
      <p:grpSp>
        <p:nvGrpSpPr>
          <p:cNvPr id="23" name="Groupe 22">
            <a:extLst>
              <a:ext uri="{FF2B5EF4-FFF2-40B4-BE49-F238E27FC236}">
                <a16:creationId xmlns:a16="http://schemas.microsoft.com/office/drawing/2014/main" id="{E1CA109E-5EA6-D632-B193-5F7805C0EEEE}"/>
              </a:ext>
            </a:extLst>
          </p:cNvPr>
          <p:cNvGrpSpPr/>
          <p:nvPr/>
        </p:nvGrpSpPr>
        <p:grpSpPr>
          <a:xfrm>
            <a:off x="6427191" y="3415716"/>
            <a:ext cx="1113920" cy="1112290"/>
            <a:chOff x="4924870" y="3460389"/>
            <a:chExt cx="867410" cy="866140"/>
          </a:xfrm>
        </p:grpSpPr>
        <p:pic>
          <p:nvPicPr>
            <p:cNvPr id="24" name="Image 23" descr="Une image contenant noir, obscurité&#10;&#10;Le contenu généré par l’IA peut être incorrect.">
              <a:extLst>
                <a:ext uri="{FF2B5EF4-FFF2-40B4-BE49-F238E27FC236}">
                  <a16:creationId xmlns:a16="http://schemas.microsoft.com/office/drawing/2014/main" id="{02983135-8646-BDE9-5621-A678BE0E570D}"/>
                </a:ext>
              </a:extLst>
            </p:cNvPr>
            <p:cNvPicPr>
              <a:picLocks noChangeAspect="1"/>
            </p:cNvPicPr>
            <p:nvPr/>
          </p:nvPicPr>
          <p:blipFill>
            <a:blip r:embed="rId4"/>
            <a:stretch>
              <a:fillRect/>
            </a:stretch>
          </p:blipFill>
          <p:spPr>
            <a:xfrm>
              <a:off x="5099521" y="3630919"/>
              <a:ext cx="525080" cy="525080"/>
            </a:xfrm>
            <a:prstGeom prst="rect">
              <a:avLst/>
            </a:prstGeom>
          </p:spPr>
        </p:pic>
        <p:grpSp>
          <p:nvGrpSpPr>
            <p:cNvPr id="25" name="Groupe 24">
              <a:extLst>
                <a:ext uri="{FF2B5EF4-FFF2-40B4-BE49-F238E27FC236}">
                  <a16:creationId xmlns:a16="http://schemas.microsoft.com/office/drawing/2014/main" id="{23FC9D39-B2A8-A8D4-5DE3-16BC0B1A24F8}"/>
                </a:ext>
              </a:extLst>
            </p:cNvPr>
            <p:cNvGrpSpPr/>
            <p:nvPr/>
          </p:nvGrpSpPr>
          <p:grpSpPr>
            <a:xfrm>
              <a:off x="4924870" y="3460389"/>
              <a:ext cx="867410" cy="866140"/>
              <a:chOff x="4193540" y="3487420"/>
              <a:chExt cx="867410" cy="866140"/>
            </a:xfrm>
          </p:grpSpPr>
          <p:sp>
            <p:nvSpPr>
              <p:cNvPr id="26" name="Ellipse 25">
                <a:extLst>
                  <a:ext uri="{FF2B5EF4-FFF2-40B4-BE49-F238E27FC236}">
                    <a16:creationId xmlns:a16="http://schemas.microsoft.com/office/drawing/2014/main" id="{EDBB0AB4-C8B8-10ED-0BF4-D4E17D6BFE74}"/>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9FB2C3D-7374-826F-BCDB-31B7996EF8E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8" name="Groupe 27">
            <a:extLst>
              <a:ext uri="{FF2B5EF4-FFF2-40B4-BE49-F238E27FC236}">
                <a16:creationId xmlns:a16="http://schemas.microsoft.com/office/drawing/2014/main" id="{48FDE68C-7C2B-D448-6287-9205164FBFB5}"/>
              </a:ext>
            </a:extLst>
          </p:cNvPr>
          <p:cNvGrpSpPr/>
          <p:nvPr/>
        </p:nvGrpSpPr>
        <p:grpSpPr>
          <a:xfrm>
            <a:off x="1695593" y="3415716"/>
            <a:ext cx="1113920" cy="1112290"/>
            <a:chOff x="6352080" y="3518200"/>
            <a:chExt cx="867410" cy="866140"/>
          </a:xfrm>
        </p:grpSpPr>
        <p:pic>
          <p:nvPicPr>
            <p:cNvPr id="29" name="Image 28" descr="Une image contenant noir, obscurité&#10;&#10;Le contenu généré par l’IA peut être incorrect.">
              <a:extLst>
                <a:ext uri="{FF2B5EF4-FFF2-40B4-BE49-F238E27FC236}">
                  <a16:creationId xmlns:a16="http://schemas.microsoft.com/office/drawing/2014/main" id="{D0E8489C-FBFD-9101-54A9-EA7432CE2972}"/>
                </a:ext>
              </a:extLst>
            </p:cNvPr>
            <p:cNvPicPr>
              <a:picLocks noChangeAspect="1"/>
            </p:cNvPicPr>
            <p:nvPr/>
          </p:nvPicPr>
          <p:blipFill>
            <a:blip r:embed="rId5"/>
            <a:stretch>
              <a:fillRect/>
            </a:stretch>
          </p:blipFill>
          <p:spPr>
            <a:xfrm>
              <a:off x="6567223" y="3732708"/>
              <a:ext cx="437124" cy="437124"/>
            </a:xfrm>
            <a:prstGeom prst="rect">
              <a:avLst/>
            </a:prstGeom>
          </p:spPr>
        </p:pic>
        <p:grpSp>
          <p:nvGrpSpPr>
            <p:cNvPr id="30" name="Groupe 29">
              <a:extLst>
                <a:ext uri="{FF2B5EF4-FFF2-40B4-BE49-F238E27FC236}">
                  <a16:creationId xmlns:a16="http://schemas.microsoft.com/office/drawing/2014/main" id="{73204D59-2CC4-BBCD-B102-719FD498FDA2}"/>
                </a:ext>
              </a:extLst>
            </p:cNvPr>
            <p:cNvGrpSpPr/>
            <p:nvPr/>
          </p:nvGrpSpPr>
          <p:grpSpPr>
            <a:xfrm>
              <a:off x="6352080" y="3518200"/>
              <a:ext cx="867410" cy="866140"/>
              <a:chOff x="4193540" y="3487420"/>
              <a:chExt cx="867410" cy="866140"/>
            </a:xfrm>
          </p:grpSpPr>
          <p:sp>
            <p:nvSpPr>
              <p:cNvPr id="31" name="Ellipse 30">
                <a:extLst>
                  <a:ext uri="{FF2B5EF4-FFF2-40B4-BE49-F238E27FC236}">
                    <a16:creationId xmlns:a16="http://schemas.microsoft.com/office/drawing/2014/main" id="{8EB414AE-9781-8F24-9892-3CA41AD80342}"/>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0B404F2-C730-29F2-A32C-1CE3E144B9DE}"/>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9" name="Google Shape;709;p32">
            <a:extLst>
              <a:ext uri="{FF2B5EF4-FFF2-40B4-BE49-F238E27FC236}">
                <a16:creationId xmlns:a16="http://schemas.microsoft.com/office/drawing/2014/main" id="{3C72A306-1090-4EC2-4913-94D8A830E5D0}"/>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40" name="Google Shape;709;p32">
            <a:extLst>
              <a:ext uri="{FF2B5EF4-FFF2-40B4-BE49-F238E27FC236}">
                <a16:creationId xmlns:a16="http://schemas.microsoft.com/office/drawing/2014/main" id="{19FA1BB2-FE71-1C42-7B28-94345263EF36}"/>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41" name="Google Shape;708;p32">
            <a:extLst>
              <a:ext uri="{FF2B5EF4-FFF2-40B4-BE49-F238E27FC236}">
                <a16:creationId xmlns:a16="http://schemas.microsoft.com/office/drawing/2014/main" id="{E13EC7C7-92F5-8E2E-AA9A-34DAA8985E26}"/>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Tree>
    <p:extLst>
      <p:ext uri="{BB962C8B-B14F-4D97-AF65-F5344CB8AC3E}">
        <p14:creationId xmlns:p14="http://schemas.microsoft.com/office/powerpoint/2010/main" val="36964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D4429A8-23F8-49BF-508E-97FA6BC12590}"/>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CE3F2DD0-DFB1-17A0-290F-606BCC7B11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F9833160-E7A2-9C0D-9E82-811025A47D8F}"/>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C1C8029B-A0F5-741A-33B1-E5E1D9FA9D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42F3FA27-9F0D-3A6B-AAD6-CB565B4D2783}"/>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137004BD-84B1-8BB5-8B86-9449BE50EB58}"/>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4A1BF23-4A7A-5C9F-F189-D18CEC0BECC6}"/>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E485A188-48DD-9D6A-C430-8ABF81766840}"/>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624C4617-D9BC-6907-EA40-5F7A9AD276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542F8BAF-2563-3CBB-0F47-58348548A741}"/>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0C3183DC-44C2-7F4B-C8DB-41E334325889}"/>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CE892B5B-F19F-30D3-E010-0C91701DFD23}"/>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D15A6CD9-E642-65CD-965A-234F54D4F7BA}"/>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D1850C29-6416-1C33-DA72-5A5FF1953B11}"/>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A84566C4-6FDE-B9CC-1497-A7E32C397673}"/>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797BDE07-733A-E2ED-FAA4-282BB26D2574}"/>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5DE95E5C-613B-5261-8EA7-59315461C657}"/>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89A7A1BF-2EC7-B819-10EF-388B51A1D2A6}"/>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A07CEB4C-F1AA-2E99-2B8D-EA5FCA9B178B}"/>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BFCD84E0-ADD9-CC51-494D-CA23D164C82F}"/>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19EFF903-0D71-446E-8ADB-F2A5D96E817C}"/>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6C9E1750-777F-A15C-E3AD-2BDD2B69F5CA}"/>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BFD3DF82-0910-978E-5477-6171BC1A4B3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07FA0646-0024-7862-8B97-DB7B77AA5429}"/>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6A95540E-208F-A58C-4BEB-40BF6B46FCC1}"/>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9411330F-932B-5C7A-027D-B07170EBCE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97C76732-CCF1-4BCD-09ED-515EE85CE6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5A3924E9-BFD8-FC23-EDCA-B735A810677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0B42D6B7-882B-465F-9C1F-EA4BD541D91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DA6CE54B-5D01-BBA8-9BC9-89C5153211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680" y="3588049"/>
            <a:ext cx="420155" cy="420155"/>
          </a:xfrm>
          <a:prstGeom prst="rect">
            <a:avLst/>
          </a:prstGeom>
        </p:spPr>
      </p:pic>
      <p:sp>
        <p:nvSpPr>
          <p:cNvPr id="32" name="Google Shape;709;p32">
            <a:extLst>
              <a:ext uri="{FF2B5EF4-FFF2-40B4-BE49-F238E27FC236}">
                <a16:creationId xmlns:a16="http://schemas.microsoft.com/office/drawing/2014/main" id="{F470EC26-1CEE-DE79-71A7-9FC872399977}"/>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34" name="Google Shape;709;p32">
            <a:extLst>
              <a:ext uri="{FF2B5EF4-FFF2-40B4-BE49-F238E27FC236}">
                <a16:creationId xmlns:a16="http://schemas.microsoft.com/office/drawing/2014/main" id="{1EE8EDE4-3D6A-2126-72BE-CA60F527506B}"/>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35" name="Google Shape;708;p32">
            <a:extLst>
              <a:ext uri="{FF2B5EF4-FFF2-40B4-BE49-F238E27FC236}">
                <a16:creationId xmlns:a16="http://schemas.microsoft.com/office/drawing/2014/main" id="{7ADCBAC1-F092-8C15-6BE3-9AC0F908B902}"/>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62" name="Sous-titre 15">
            <a:extLst>
              <a:ext uri="{FF2B5EF4-FFF2-40B4-BE49-F238E27FC236}">
                <a16:creationId xmlns:a16="http://schemas.microsoft.com/office/drawing/2014/main" id="{040D3001-1BBC-8254-B377-C3CFB46AE179}"/>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63" name="Image 62" descr="Une image contenant noir, obscurité&#10;&#10;Le contenu généré par l’IA peut être incorrect.">
            <a:extLst>
              <a:ext uri="{FF2B5EF4-FFF2-40B4-BE49-F238E27FC236}">
                <a16:creationId xmlns:a16="http://schemas.microsoft.com/office/drawing/2014/main" id="{D592197D-AF3B-C369-9337-C462A7397886}"/>
              </a:ext>
            </a:extLst>
          </p:cNvPr>
          <p:cNvPicPr>
            <a:picLocks noChangeAspect="1"/>
          </p:cNvPicPr>
          <p:nvPr/>
        </p:nvPicPr>
        <p:blipFill>
          <a:blip r:embed="rId13">
            <a:alphaModFix/>
          </a:blip>
          <a:stretch>
            <a:fillRect/>
          </a:stretch>
        </p:blipFill>
        <p:spPr>
          <a:xfrm>
            <a:off x="4156719" y="326353"/>
            <a:ext cx="706022" cy="706022"/>
          </a:xfrm>
          <a:prstGeom prst="rect">
            <a:avLst/>
          </a:prstGeom>
        </p:spPr>
      </p:pic>
      <p:grpSp>
        <p:nvGrpSpPr>
          <p:cNvPr id="64" name="Groupe 63">
            <a:extLst>
              <a:ext uri="{FF2B5EF4-FFF2-40B4-BE49-F238E27FC236}">
                <a16:creationId xmlns:a16="http://schemas.microsoft.com/office/drawing/2014/main" id="{1D6691F4-0A39-4EB9-D98A-8E6230061ACA}"/>
              </a:ext>
            </a:extLst>
          </p:cNvPr>
          <p:cNvGrpSpPr/>
          <p:nvPr/>
        </p:nvGrpSpPr>
        <p:grpSpPr>
          <a:xfrm>
            <a:off x="9727790" y="3415716"/>
            <a:ext cx="1113920" cy="1112290"/>
            <a:chOff x="4924870" y="3460389"/>
            <a:chExt cx="867410" cy="866140"/>
          </a:xfrm>
        </p:grpSpPr>
        <p:pic>
          <p:nvPicPr>
            <p:cNvPr id="65" name="Image 64" descr="Une image contenant noir, obscurité&#10;&#10;Le contenu généré par l’IA peut être incorrect.">
              <a:extLst>
                <a:ext uri="{FF2B5EF4-FFF2-40B4-BE49-F238E27FC236}">
                  <a16:creationId xmlns:a16="http://schemas.microsoft.com/office/drawing/2014/main" id="{A9F5BAAF-32B1-AE97-B36D-2277EDE24FC2}"/>
                </a:ext>
              </a:extLst>
            </p:cNvPr>
            <p:cNvPicPr>
              <a:picLocks noChangeAspect="1"/>
            </p:cNvPicPr>
            <p:nvPr/>
          </p:nvPicPr>
          <p:blipFill>
            <a:blip r:embed="rId14"/>
            <a:stretch>
              <a:fillRect/>
            </a:stretch>
          </p:blipFill>
          <p:spPr>
            <a:xfrm>
              <a:off x="5099521" y="3630919"/>
              <a:ext cx="525080" cy="525080"/>
            </a:xfrm>
            <a:prstGeom prst="rect">
              <a:avLst/>
            </a:prstGeom>
          </p:spPr>
        </p:pic>
        <p:grpSp>
          <p:nvGrpSpPr>
            <p:cNvPr id="66" name="Groupe 65">
              <a:extLst>
                <a:ext uri="{FF2B5EF4-FFF2-40B4-BE49-F238E27FC236}">
                  <a16:creationId xmlns:a16="http://schemas.microsoft.com/office/drawing/2014/main" id="{90E44243-67B4-73D0-5FFD-CAC172A5439D}"/>
                </a:ext>
              </a:extLst>
            </p:cNvPr>
            <p:cNvGrpSpPr/>
            <p:nvPr/>
          </p:nvGrpSpPr>
          <p:grpSpPr>
            <a:xfrm>
              <a:off x="4924870" y="3460389"/>
              <a:ext cx="867410" cy="866140"/>
              <a:chOff x="4193540" y="3487420"/>
              <a:chExt cx="867410" cy="866140"/>
            </a:xfrm>
          </p:grpSpPr>
          <p:sp>
            <p:nvSpPr>
              <p:cNvPr id="67" name="Ellipse 66">
                <a:extLst>
                  <a:ext uri="{FF2B5EF4-FFF2-40B4-BE49-F238E27FC236}">
                    <a16:creationId xmlns:a16="http://schemas.microsoft.com/office/drawing/2014/main" id="{7ADD5FC8-D1EF-F53C-B96E-9BC36DAD0728}"/>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381144F1-526B-32BE-AEFD-1EF1B33058F7}"/>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69" name="Groupe 68">
            <a:extLst>
              <a:ext uri="{FF2B5EF4-FFF2-40B4-BE49-F238E27FC236}">
                <a16:creationId xmlns:a16="http://schemas.microsoft.com/office/drawing/2014/main" id="{F380001D-B51E-4895-0059-A19E742A691A}"/>
              </a:ext>
            </a:extLst>
          </p:cNvPr>
          <p:cNvGrpSpPr/>
          <p:nvPr/>
        </p:nvGrpSpPr>
        <p:grpSpPr>
          <a:xfrm>
            <a:off x="-1705847" y="3415716"/>
            <a:ext cx="1113920" cy="1112290"/>
            <a:chOff x="6352080" y="3518200"/>
            <a:chExt cx="867410" cy="866140"/>
          </a:xfrm>
        </p:grpSpPr>
        <p:pic>
          <p:nvPicPr>
            <p:cNvPr id="70" name="Image 69" descr="Une image contenant noir, obscurité&#10;&#10;Le contenu généré par l’IA peut être incorrect.">
              <a:extLst>
                <a:ext uri="{FF2B5EF4-FFF2-40B4-BE49-F238E27FC236}">
                  <a16:creationId xmlns:a16="http://schemas.microsoft.com/office/drawing/2014/main" id="{E4833A3D-5452-C249-7298-DAC67F0247DD}"/>
                </a:ext>
              </a:extLst>
            </p:cNvPr>
            <p:cNvPicPr>
              <a:picLocks noChangeAspect="1"/>
            </p:cNvPicPr>
            <p:nvPr/>
          </p:nvPicPr>
          <p:blipFill>
            <a:blip r:embed="rId15"/>
            <a:stretch>
              <a:fillRect/>
            </a:stretch>
          </p:blipFill>
          <p:spPr>
            <a:xfrm>
              <a:off x="6567223" y="3732708"/>
              <a:ext cx="437124" cy="437124"/>
            </a:xfrm>
            <a:prstGeom prst="rect">
              <a:avLst/>
            </a:prstGeom>
          </p:spPr>
        </p:pic>
        <p:grpSp>
          <p:nvGrpSpPr>
            <p:cNvPr id="71" name="Groupe 70">
              <a:extLst>
                <a:ext uri="{FF2B5EF4-FFF2-40B4-BE49-F238E27FC236}">
                  <a16:creationId xmlns:a16="http://schemas.microsoft.com/office/drawing/2014/main" id="{BB80092C-1533-0996-54CB-B3259B3F429C}"/>
                </a:ext>
              </a:extLst>
            </p:cNvPr>
            <p:cNvGrpSpPr/>
            <p:nvPr/>
          </p:nvGrpSpPr>
          <p:grpSpPr>
            <a:xfrm>
              <a:off x="6352080" y="3518200"/>
              <a:ext cx="867410" cy="866140"/>
              <a:chOff x="4193540" y="3487420"/>
              <a:chExt cx="867410" cy="866140"/>
            </a:xfrm>
          </p:grpSpPr>
          <p:sp>
            <p:nvSpPr>
              <p:cNvPr id="72" name="Ellipse 71">
                <a:extLst>
                  <a:ext uri="{FF2B5EF4-FFF2-40B4-BE49-F238E27FC236}">
                    <a16:creationId xmlns:a16="http://schemas.microsoft.com/office/drawing/2014/main" id="{3F7C4A6F-64D7-F508-F541-0FD53E58E2FC}"/>
                  </a:ext>
                </a:extLst>
              </p:cNvPr>
              <p:cNvSpPr/>
              <p:nvPr/>
            </p:nvSpPr>
            <p:spPr>
              <a:xfrm>
                <a:off x="4193540" y="3487420"/>
                <a:ext cx="867410" cy="866140"/>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FB2E2C3B-AEBC-0573-BBDA-FACA32B2A3D3}"/>
                  </a:ext>
                </a:extLst>
              </p:cNvPr>
              <p:cNvSpPr/>
              <p:nvPr/>
            </p:nvSpPr>
            <p:spPr>
              <a:xfrm>
                <a:off x="4305300" y="3599911"/>
                <a:ext cx="652780" cy="648278"/>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04898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21" name="Google Shape;709;p32">
            <a:extLst>
              <a:ext uri="{FF2B5EF4-FFF2-40B4-BE49-F238E27FC236}">
                <a16:creationId xmlns:a16="http://schemas.microsoft.com/office/drawing/2014/main" id="{E258457B-2A4D-8785-2AD1-7E2EF3BB2024}"/>
              </a:ext>
            </a:extLst>
          </p:cNvPr>
          <p:cNvSpPr txBox="1">
            <a:spLocks noGrp="1"/>
          </p:cNvSpPr>
          <p:nvPr>
            <p:ph type="title" idx="2"/>
          </p:nvPr>
        </p:nvSpPr>
        <p:spPr>
          <a:xfrm>
            <a:off x="1567305" y="1286522"/>
            <a:ext cx="734701"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 name="Google Shape;678;p30"/>
          <p:cNvSpPr txBox="1">
            <a:spLocks noGrp="1"/>
          </p:cNvSpPr>
          <p:nvPr>
            <p:ph type="title" idx="5"/>
          </p:nvPr>
        </p:nvSpPr>
        <p:spPr>
          <a:xfrm>
            <a:off x="4204663"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80" name="Google Shape;680;p30"/>
          <p:cNvSpPr txBox="1">
            <a:spLocks noGrp="1"/>
          </p:cNvSpPr>
          <p:nvPr>
            <p:ph type="title" idx="7"/>
          </p:nvPr>
        </p:nvSpPr>
        <p:spPr>
          <a:xfrm>
            <a:off x="6832675" y="301519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Genèse</a:t>
            </a:r>
            <a:endParaRPr dirty="0"/>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Intérêts</a:t>
            </a:r>
            <a:endParaRPr dirty="0"/>
          </a:p>
        </p:txBody>
      </p:sp>
      <p:sp>
        <p:nvSpPr>
          <p:cNvPr id="685" name="Google Shape;685;p30"/>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Prévisions</a:t>
            </a:r>
            <a:endParaRPr dirty="0"/>
          </a:p>
        </p:txBody>
      </p:sp>
      <p:sp>
        <p:nvSpPr>
          <p:cNvPr id="686" name="Google Shape;686;p30"/>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Besoins</a:t>
            </a:r>
            <a:endParaRPr dirty="0"/>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22525" y="329200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e 5">
            <a:extLst>
              <a:ext uri="{FF2B5EF4-FFF2-40B4-BE49-F238E27FC236}">
                <a16:creationId xmlns:a16="http://schemas.microsoft.com/office/drawing/2014/main" id="{333E9E67-897C-6CDE-9028-BDF6C9C1F85D}"/>
              </a:ext>
            </a:extLst>
          </p:cNvPr>
          <p:cNvGrpSpPr/>
          <p:nvPr/>
        </p:nvGrpSpPr>
        <p:grpSpPr>
          <a:xfrm>
            <a:off x="47074" y="-5991567"/>
            <a:ext cx="3497740" cy="6817683"/>
            <a:chOff x="47074" y="69196"/>
            <a:chExt cx="3497740" cy="6817683"/>
          </a:xfrm>
        </p:grpSpPr>
        <p:grpSp>
          <p:nvGrpSpPr>
            <p:cNvPr id="7" name="Graphique 4">
              <a:extLst>
                <a:ext uri="{FF2B5EF4-FFF2-40B4-BE49-F238E27FC236}">
                  <a16:creationId xmlns:a16="http://schemas.microsoft.com/office/drawing/2014/main" id="{C4FDCC81-364D-C7F3-B549-2231631E2525}"/>
                </a:ext>
              </a:extLst>
            </p:cNvPr>
            <p:cNvGrpSpPr/>
            <p:nvPr/>
          </p:nvGrpSpPr>
          <p:grpSpPr>
            <a:xfrm>
              <a:off x="47075" y="69196"/>
              <a:ext cx="3497739" cy="5108257"/>
              <a:chOff x="47075" y="69196"/>
              <a:chExt cx="3497739" cy="5108257"/>
            </a:xfrm>
          </p:grpSpPr>
          <p:sp>
            <p:nvSpPr>
              <p:cNvPr id="9" name="Forme libre : forme 8">
                <a:extLst>
                  <a:ext uri="{FF2B5EF4-FFF2-40B4-BE49-F238E27FC236}">
                    <a16:creationId xmlns:a16="http://schemas.microsoft.com/office/drawing/2014/main" id="{83B0171B-D898-4D72-8CB7-FA2A0564A89C}"/>
                  </a:ext>
                </a:extLst>
              </p:cNvPr>
              <p:cNvSpPr/>
              <p:nvPr/>
            </p:nvSpPr>
            <p:spPr>
              <a:xfrm>
                <a:off x="47076" y="69196"/>
                <a:ext cx="3497738" cy="5099617"/>
              </a:xfrm>
              <a:custGeom>
                <a:avLst/>
                <a:gdLst>
                  <a:gd name="connsiteX0" fmla="*/ 224 w 3497738"/>
                  <a:gd name="connsiteY0" fmla="*/ 3329561 h 5099617"/>
                  <a:gd name="connsiteX1" fmla="*/ 32775 w 3497738"/>
                  <a:gd name="connsiteY1" fmla="*/ 1403690 h 5099617"/>
                  <a:gd name="connsiteX2" fmla="*/ 690902 w 3497738"/>
                  <a:gd name="connsiteY2" fmla="*/ 353374 h 5099617"/>
                  <a:gd name="connsiteX3" fmla="*/ 1324232 w 3497738"/>
                  <a:gd name="connsiteY3" fmla="*/ 41321 h 5099617"/>
                  <a:gd name="connsiteX4" fmla="*/ 2163787 w 3497738"/>
                  <a:gd name="connsiteY4" fmla="*/ 41884 h 5099617"/>
                  <a:gd name="connsiteX5" fmla="*/ 3087821 w 3497738"/>
                  <a:gd name="connsiteY5" fmla="*/ 627173 h 5099617"/>
                  <a:gd name="connsiteX6" fmla="*/ 3448263 w 3497738"/>
                  <a:gd name="connsiteY6" fmla="*/ 1317136 h 5099617"/>
                  <a:gd name="connsiteX7" fmla="*/ 3487452 w 3497738"/>
                  <a:gd name="connsiteY7" fmla="*/ 1455624 h 5099617"/>
                  <a:gd name="connsiteX8" fmla="*/ 3492595 w 3497738"/>
                  <a:gd name="connsiteY8" fmla="*/ 3277623 h 5099617"/>
                  <a:gd name="connsiteX9" fmla="*/ 3497738 w 3497738"/>
                  <a:gd name="connsiteY9" fmla="*/ 5099617 h 5099617"/>
                  <a:gd name="connsiteX10" fmla="*/ 3263505 w 3497738"/>
                  <a:gd name="connsiteY10" fmla="*/ 5099617 h 5099617"/>
                  <a:gd name="connsiteX11" fmla="*/ 155792 w 3497738"/>
                  <a:gd name="connsiteY11" fmla="*/ 5099617 h 5099617"/>
                  <a:gd name="connsiteX12" fmla="*/ 0 w 3497738"/>
                  <a:gd name="connsiteY12" fmla="*/ 5099617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7738" h="5099617">
                    <a:moveTo>
                      <a:pt x="224" y="3329561"/>
                    </a:moveTo>
                    <a:cubicBezTo>
                      <a:pt x="420" y="1669097"/>
                      <a:pt x="2455" y="1549844"/>
                      <a:pt x="32775" y="1403690"/>
                    </a:cubicBezTo>
                    <a:cubicBezTo>
                      <a:pt x="119155" y="987335"/>
                      <a:pt x="358507" y="605350"/>
                      <a:pt x="690902" y="353374"/>
                    </a:cubicBezTo>
                    <a:cubicBezTo>
                      <a:pt x="838258" y="241668"/>
                      <a:pt x="1147956" y="89076"/>
                      <a:pt x="1324232" y="41321"/>
                    </a:cubicBezTo>
                    <a:cubicBezTo>
                      <a:pt x="1528472" y="-14009"/>
                      <a:pt x="1954628" y="-13724"/>
                      <a:pt x="2163787" y="41884"/>
                    </a:cubicBezTo>
                    <a:cubicBezTo>
                      <a:pt x="2502513" y="131939"/>
                      <a:pt x="2860185" y="358490"/>
                      <a:pt x="3087821" y="627173"/>
                    </a:cubicBezTo>
                    <a:cubicBezTo>
                      <a:pt x="3222237" y="785831"/>
                      <a:pt x="3387341" y="1101874"/>
                      <a:pt x="3448263" y="1317136"/>
                    </a:cubicBezTo>
                    <a:lnTo>
                      <a:pt x="3487452" y="1455624"/>
                    </a:lnTo>
                    <a:lnTo>
                      <a:pt x="3492595" y="3277623"/>
                    </a:lnTo>
                    <a:lnTo>
                      <a:pt x="3497738" y="5099617"/>
                    </a:lnTo>
                    <a:lnTo>
                      <a:pt x="3263505" y="5099617"/>
                    </a:lnTo>
                    <a:lnTo>
                      <a:pt x="155792" y="5099617"/>
                    </a:lnTo>
                    <a:lnTo>
                      <a:pt x="0" y="5099617"/>
                    </a:lnTo>
                    <a:close/>
                  </a:path>
                </a:pathLst>
              </a:custGeom>
              <a:solidFill>
                <a:srgbClr val="FFFFFF"/>
              </a:solidFill>
              <a:ln w="6528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D5CB6B43-BF61-D354-91A6-E46ABDDBD413}"/>
                  </a:ext>
                </a:extLst>
              </p:cNvPr>
              <p:cNvSpPr/>
              <p:nvPr/>
            </p:nvSpPr>
            <p:spPr>
              <a:xfrm>
                <a:off x="47075" y="69196"/>
                <a:ext cx="3497739" cy="5099617"/>
              </a:xfrm>
              <a:custGeom>
                <a:avLst/>
                <a:gdLst>
                  <a:gd name="connsiteX0" fmla="*/ 226 w 3497739"/>
                  <a:gd name="connsiteY0" fmla="*/ 3329561 h 5099617"/>
                  <a:gd name="connsiteX1" fmla="*/ 32777 w 3497739"/>
                  <a:gd name="connsiteY1" fmla="*/ 1403690 h 5099617"/>
                  <a:gd name="connsiteX2" fmla="*/ 690905 w 3497739"/>
                  <a:gd name="connsiteY2" fmla="*/ 353374 h 5099617"/>
                  <a:gd name="connsiteX3" fmla="*/ 1324233 w 3497739"/>
                  <a:gd name="connsiteY3" fmla="*/ 41321 h 5099617"/>
                  <a:gd name="connsiteX4" fmla="*/ 2163788 w 3497739"/>
                  <a:gd name="connsiteY4" fmla="*/ 41884 h 5099617"/>
                  <a:gd name="connsiteX5" fmla="*/ 3087822 w 3497739"/>
                  <a:gd name="connsiteY5" fmla="*/ 627173 h 5099617"/>
                  <a:gd name="connsiteX6" fmla="*/ 3448264 w 3497739"/>
                  <a:gd name="connsiteY6" fmla="*/ 1317136 h 5099617"/>
                  <a:gd name="connsiteX7" fmla="*/ 3487453 w 3497739"/>
                  <a:gd name="connsiteY7" fmla="*/ 1455624 h 5099617"/>
                  <a:gd name="connsiteX8" fmla="*/ 3492596 w 3497739"/>
                  <a:gd name="connsiteY8" fmla="*/ 3277623 h 5099617"/>
                  <a:gd name="connsiteX9" fmla="*/ 3497740 w 3497739"/>
                  <a:gd name="connsiteY9" fmla="*/ 5099617 h 5099617"/>
                  <a:gd name="connsiteX10" fmla="*/ 3263506 w 3497739"/>
                  <a:gd name="connsiteY10" fmla="*/ 5099617 h 5099617"/>
                  <a:gd name="connsiteX11" fmla="*/ 3029289 w 3497739"/>
                  <a:gd name="connsiteY11" fmla="*/ 5099617 h 5099617"/>
                  <a:gd name="connsiteX12" fmla="*/ 3029289 w 3497739"/>
                  <a:gd name="connsiteY12" fmla="*/ 5029392 h 5099617"/>
                  <a:gd name="connsiteX13" fmla="*/ 2953595 w 3497739"/>
                  <a:gd name="connsiteY13" fmla="*/ 4766052 h 5099617"/>
                  <a:gd name="connsiteX14" fmla="*/ 2916415 w 3497739"/>
                  <a:gd name="connsiteY14" fmla="*/ 4725926 h 5099617"/>
                  <a:gd name="connsiteX15" fmla="*/ 2955535 w 3497739"/>
                  <a:gd name="connsiteY15" fmla="*/ 4667858 h 5099617"/>
                  <a:gd name="connsiteX16" fmla="*/ 2914095 w 3497739"/>
                  <a:gd name="connsiteY16" fmla="*/ 4230556 h 5099617"/>
                  <a:gd name="connsiteX17" fmla="*/ 2778292 w 3497739"/>
                  <a:gd name="connsiteY17" fmla="*/ 4147498 h 5099617"/>
                  <a:gd name="connsiteX18" fmla="*/ 2606522 w 3497739"/>
                  <a:gd name="connsiteY18" fmla="*/ 3984759 h 5099617"/>
                  <a:gd name="connsiteX19" fmla="*/ 2646733 w 3497739"/>
                  <a:gd name="connsiteY19" fmla="*/ 3886877 h 5099617"/>
                  <a:gd name="connsiteX20" fmla="*/ 2588582 w 3497739"/>
                  <a:gd name="connsiteY20" fmla="*/ 3636179 h 5099617"/>
                  <a:gd name="connsiteX21" fmla="*/ 2410438 w 3497739"/>
                  <a:gd name="connsiteY21" fmla="*/ 3650536 h 5099617"/>
                  <a:gd name="connsiteX22" fmla="*/ 927423 w 3497739"/>
                  <a:gd name="connsiteY22" fmla="*/ 3731394 h 5099617"/>
                  <a:gd name="connsiteX23" fmla="*/ 722703 w 3497739"/>
                  <a:gd name="connsiteY23" fmla="*/ 3697468 h 5099617"/>
                  <a:gd name="connsiteX24" fmla="*/ 752996 w 3497739"/>
                  <a:gd name="connsiteY24" fmla="*/ 3830818 h 5099617"/>
                  <a:gd name="connsiteX25" fmla="*/ 655049 w 3497739"/>
                  <a:gd name="connsiteY25" fmla="*/ 4137679 h 5099617"/>
                  <a:gd name="connsiteX26" fmla="*/ 504441 w 3497739"/>
                  <a:gd name="connsiteY26" fmla="*/ 4230175 h 5099617"/>
                  <a:gd name="connsiteX27" fmla="*/ 412401 w 3497739"/>
                  <a:gd name="connsiteY27" fmla="*/ 4639923 h 5099617"/>
                  <a:gd name="connsiteX28" fmla="*/ 443070 w 3497739"/>
                  <a:gd name="connsiteY28" fmla="*/ 4708209 h 5099617"/>
                  <a:gd name="connsiteX29" fmla="*/ 393014 w 3497739"/>
                  <a:gd name="connsiteY29" fmla="*/ 4752925 h 5099617"/>
                  <a:gd name="connsiteX30" fmla="*/ 312338 w 3497739"/>
                  <a:gd name="connsiteY30" fmla="*/ 5026050 h 5099617"/>
                  <a:gd name="connsiteX31" fmla="*/ 311585 w 3497739"/>
                  <a:gd name="connsiteY31" fmla="*/ 5099617 h 5099617"/>
                  <a:gd name="connsiteX32" fmla="*/ 155792 w 3497739"/>
                  <a:gd name="connsiteY32" fmla="*/ 5099617 h 5099617"/>
                  <a:gd name="connsiteX33" fmla="*/ 0 w 3497739"/>
                  <a:gd name="connsiteY33" fmla="*/ 5099617 h 5099617"/>
                  <a:gd name="connsiteX34" fmla="*/ 2198856 w 3497739"/>
                  <a:gd name="connsiteY34" fmla="*/ 3644786 h 5099617"/>
                  <a:gd name="connsiteX35" fmla="*/ 2752334 w 3497739"/>
                  <a:gd name="connsiteY35" fmla="*/ 3387092 h 5099617"/>
                  <a:gd name="connsiteX36" fmla="*/ 2682493 w 3497739"/>
                  <a:gd name="connsiteY36" fmla="*/ 3082846 h 5099617"/>
                  <a:gd name="connsiteX37" fmla="*/ 2475292 w 3497739"/>
                  <a:gd name="connsiteY37" fmla="*/ 1853774 h 5099617"/>
                  <a:gd name="connsiteX38" fmla="*/ 2309375 w 3497739"/>
                  <a:gd name="connsiteY38" fmla="*/ 846204 h 5099617"/>
                  <a:gd name="connsiteX39" fmla="*/ 2060248 w 3497739"/>
                  <a:gd name="connsiteY39" fmla="*/ 719901 h 5099617"/>
                  <a:gd name="connsiteX40" fmla="*/ 1929797 w 3497739"/>
                  <a:gd name="connsiteY40" fmla="*/ 719901 h 5099617"/>
                  <a:gd name="connsiteX41" fmla="*/ 1860701 w 3497739"/>
                  <a:gd name="connsiteY41" fmla="*/ 849588 h 5099617"/>
                  <a:gd name="connsiteX42" fmla="*/ 1780175 w 3497739"/>
                  <a:gd name="connsiteY42" fmla="*/ 979421 h 5099617"/>
                  <a:gd name="connsiteX43" fmla="*/ 1652564 w 3497739"/>
                  <a:gd name="connsiteY43" fmla="*/ 849734 h 5099617"/>
                  <a:gd name="connsiteX44" fmla="*/ 1536368 w 3497739"/>
                  <a:gd name="connsiteY44" fmla="*/ 719901 h 5099617"/>
                  <a:gd name="connsiteX45" fmla="*/ 1393871 w 3497739"/>
                  <a:gd name="connsiteY45" fmla="*/ 719901 h 5099617"/>
                  <a:gd name="connsiteX46" fmla="*/ 1251374 w 3497739"/>
                  <a:gd name="connsiteY46" fmla="*/ 719901 h 5099617"/>
                  <a:gd name="connsiteX47" fmla="*/ 1230289 w 3497739"/>
                  <a:gd name="connsiteY47" fmla="*/ 905995 h 5099617"/>
                  <a:gd name="connsiteX48" fmla="*/ 1161302 w 3497739"/>
                  <a:gd name="connsiteY48" fmla="*/ 1152679 h 5099617"/>
                  <a:gd name="connsiteX49" fmla="*/ 1067922 w 3497739"/>
                  <a:gd name="connsiteY49" fmla="*/ 1360412 h 5099617"/>
                  <a:gd name="connsiteX50" fmla="*/ 944565 w 3497739"/>
                  <a:gd name="connsiteY50" fmla="*/ 1835763 h 5099617"/>
                  <a:gd name="connsiteX51" fmla="*/ 830891 w 3497739"/>
                  <a:gd name="connsiteY51" fmla="*/ 2221803 h 5099617"/>
                  <a:gd name="connsiteX52" fmla="*/ 926411 w 3497739"/>
                  <a:gd name="connsiteY52" fmla="*/ 2392058 h 5099617"/>
                  <a:gd name="connsiteX53" fmla="*/ 969372 w 3497739"/>
                  <a:gd name="connsiteY53" fmla="*/ 2436912 h 5099617"/>
                  <a:gd name="connsiteX54" fmla="*/ 1019972 w 3497739"/>
                  <a:gd name="connsiteY54" fmla="*/ 2521598 h 5099617"/>
                  <a:gd name="connsiteX55" fmla="*/ 1141144 w 3497739"/>
                  <a:gd name="connsiteY55" fmla="*/ 2572185 h 5099617"/>
                  <a:gd name="connsiteX56" fmla="*/ 1211716 w 3497739"/>
                  <a:gd name="connsiteY56" fmla="*/ 2582818 h 5099617"/>
                  <a:gd name="connsiteX57" fmla="*/ 707138 w 3497739"/>
                  <a:gd name="connsiteY57" fmla="*/ 3465855 h 5099617"/>
                  <a:gd name="connsiteX58" fmla="*/ 1315578 w 3497739"/>
                  <a:gd name="connsiteY58" fmla="*/ 3650865 h 5099617"/>
                  <a:gd name="connsiteX59" fmla="*/ 2198856 w 3497739"/>
                  <a:gd name="connsiteY59" fmla="*/ 3644786 h 5099617"/>
                  <a:gd name="connsiteX60" fmla="*/ 1462714 w 3497739"/>
                  <a:gd name="connsiteY60" fmla="*/ 4892579 h 5099617"/>
                  <a:gd name="connsiteX61" fmla="*/ 1060697 w 3497739"/>
                  <a:gd name="connsiteY61" fmla="*/ 4829402 h 5099617"/>
                  <a:gd name="connsiteX62" fmla="*/ 1325457 w 3497739"/>
                  <a:gd name="connsiteY62" fmla="*/ 4839810 h 5099617"/>
                  <a:gd name="connsiteX63" fmla="*/ 2431340 w 3497739"/>
                  <a:gd name="connsiteY63" fmla="*/ 4840330 h 5099617"/>
                  <a:gd name="connsiteX64" fmla="*/ 2592305 w 3497739"/>
                  <a:gd name="connsiteY64" fmla="*/ 4829956 h 5099617"/>
                  <a:gd name="connsiteX65" fmla="*/ 2445922 w 3497739"/>
                  <a:gd name="connsiteY65" fmla="*/ 4865251 h 5099617"/>
                  <a:gd name="connsiteX66" fmla="*/ 1462714 w 3497739"/>
                  <a:gd name="connsiteY66" fmla="*/ 4892579 h 50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497739" h="5099617">
                    <a:moveTo>
                      <a:pt x="226" y="3329561"/>
                    </a:moveTo>
                    <a:cubicBezTo>
                      <a:pt x="441" y="1669097"/>
                      <a:pt x="2455" y="1549844"/>
                      <a:pt x="32777" y="1403690"/>
                    </a:cubicBezTo>
                    <a:cubicBezTo>
                      <a:pt x="119157" y="987335"/>
                      <a:pt x="358508" y="605350"/>
                      <a:pt x="690905" y="353374"/>
                    </a:cubicBezTo>
                    <a:cubicBezTo>
                      <a:pt x="838259" y="241668"/>
                      <a:pt x="1147957" y="89076"/>
                      <a:pt x="1324233" y="41321"/>
                    </a:cubicBezTo>
                    <a:cubicBezTo>
                      <a:pt x="1528473" y="-14009"/>
                      <a:pt x="1954630" y="-13724"/>
                      <a:pt x="2163788" y="41884"/>
                    </a:cubicBezTo>
                    <a:cubicBezTo>
                      <a:pt x="2502515" y="131939"/>
                      <a:pt x="2860186" y="358490"/>
                      <a:pt x="3087822" y="627173"/>
                    </a:cubicBezTo>
                    <a:cubicBezTo>
                      <a:pt x="3222239" y="785831"/>
                      <a:pt x="3387342" y="1101874"/>
                      <a:pt x="3448264" y="1317136"/>
                    </a:cubicBezTo>
                    <a:lnTo>
                      <a:pt x="3487453" y="1455624"/>
                    </a:lnTo>
                    <a:lnTo>
                      <a:pt x="3492596" y="3277623"/>
                    </a:lnTo>
                    <a:lnTo>
                      <a:pt x="3497740" y="5099617"/>
                    </a:lnTo>
                    <a:lnTo>
                      <a:pt x="3263506" y="5099617"/>
                    </a:lnTo>
                    <a:lnTo>
                      <a:pt x="3029289" y="5099617"/>
                    </a:lnTo>
                    <a:lnTo>
                      <a:pt x="3029289" y="5029392"/>
                    </a:lnTo>
                    <a:cubicBezTo>
                      <a:pt x="3029289" y="4927077"/>
                      <a:pt x="2996231" y="4812066"/>
                      <a:pt x="2953595" y="4766052"/>
                    </a:cubicBezTo>
                    <a:lnTo>
                      <a:pt x="2916415" y="4725926"/>
                    </a:lnTo>
                    <a:lnTo>
                      <a:pt x="2955535" y="4667858"/>
                    </a:lnTo>
                    <a:cubicBezTo>
                      <a:pt x="3023038" y="4567689"/>
                      <a:pt x="3000248" y="4327244"/>
                      <a:pt x="2914095" y="4230556"/>
                    </a:cubicBezTo>
                    <a:cubicBezTo>
                      <a:pt x="2896535" y="4210831"/>
                      <a:pt x="2835422" y="4173458"/>
                      <a:pt x="2778292" y="4147498"/>
                    </a:cubicBezTo>
                    <a:cubicBezTo>
                      <a:pt x="2662336" y="4094816"/>
                      <a:pt x="2624134" y="4058604"/>
                      <a:pt x="2606522" y="3984759"/>
                    </a:cubicBezTo>
                    <a:cubicBezTo>
                      <a:pt x="2596547" y="3942867"/>
                      <a:pt x="2603232" y="3926622"/>
                      <a:pt x="2646733" y="3886877"/>
                    </a:cubicBezTo>
                    <a:cubicBezTo>
                      <a:pt x="2752715" y="3790086"/>
                      <a:pt x="2729492" y="3689987"/>
                      <a:pt x="2588582" y="3636179"/>
                    </a:cubicBezTo>
                    <a:cubicBezTo>
                      <a:pt x="2510706" y="3606426"/>
                      <a:pt x="2509009" y="3606565"/>
                      <a:pt x="2410438" y="3650536"/>
                    </a:cubicBezTo>
                    <a:cubicBezTo>
                      <a:pt x="2062603" y="3805724"/>
                      <a:pt x="1475172" y="3837745"/>
                      <a:pt x="927423" y="3731394"/>
                    </a:cubicBezTo>
                    <a:cubicBezTo>
                      <a:pt x="831488" y="3712760"/>
                      <a:pt x="739364" y="3697503"/>
                      <a:pt x="722703" y="3697468"/>
                    </a:cubicBezTo>
                    <a:cubicBezTo>
                      <a:pt x="672839" y="3697399"/>
                      <a:pt x="687339" y="3761199"/>
                      <a:pt x="752996" y="3830818"/>
                    </a:cubicBezTo>
                    <a:cubicBezTo>
                      <a:pt x="860204" y="3944477"/>
                      <a:pt x="827994" y="4045390"/>
                      <a:pt x="655049" y="4137679"/>
                    </a:cubicBezTo>
                    <a:cubicBezTo>
                      <a:pt x="604192" y="4164816"/>
                      <a:pt x="536419" y="4206450"/>
                      <a:pt x="504441" y="4230175"/>
                    </a:cubicBezTo>
                    <a:cubicBezTo>
                      <a:pt x="390659" y="4314602"/>
                      <a:pt x="349198" y="4499179"/>
                      <a:pt x="412401" y="4639923"/>
                    </a:cubicBezTo>
                    <a:lnTo>
                      <a:pt x="443070" y="4708209"/>
                    </a:lnTo>
                    <a:lnTo>
                      <a:pt x="393014" y="4752925"/>
                    </a:lnTo>
                    <a:cubicBezTo>
                      <a:pt x="340146" y="4800169"/>
                      <a:pt x="313736" y="4889583"/>
                      <a:pt x="312338" y="5026050"/>
                    </a:cubicBezTo>
                    <a:lnTo>
                      <a:pt x="311585" y="5099617"/>
                    </a:lnTo>
                    <a:lnTo>
                      <a:pt x="155792" y="5099617"/>
                    </a:lnTo>
                    <a:lnTo>
                      <a:pt x="0" y="5099617"/>
                    </a:lnTo>
                    <a:close/>
                    <a:moveTo>
                      <a:pt x="2198856" y="3644786"/>
                    </a:moveTo>
                    <a:cubicBezTo>
                      <a:pt x="2577083" y="3598373"/>
                      <a:pt x="2752334" y="3516788"/>
                      <a:pt x="2752334" y="3387092"/>
                    </a:cubicBezTo>
                    <a:cubicBezTo>
                      <a:pt x="2752334" y="3353044"/>
                      <a:pt x="2720903" y="3216126"/>
                      <a:pt x="2682493" y="3082846"/>
                    </a:cubicBezTo>
                    <a:cubicBezTo>
                      <a:pt x="2536318" y="2575631"/>
                      <a:pt x="2522568" y="2494080"/>
                      <a:pt x="2475292" y="1853774"/>
                    </a:cubicBezTo>
                    <a:cubicBezTo>
                      <a:pt x="2425972" y="1185937"/>
                      <a:pt x="2394039" y="992020"/>
                      <a:pt x="2309375" y="846204"/>
                    </a:cubicBezTo>
                    <a:cubicBezTo>
                      <a:pt x="2246444" y="737818"/>
                      <a:pt x="2211099" y="719901"/>
                      <a:pt x="2060248" y="719901"/>
                    </a:cubicBezTo>
                    <a:lnTo>
                      <a:pt x="1929797" y="719901"/>
                    </a:lnTo>
                    <a:lnTo>
                      <a:pt x="1860701" y="849588"/>
                    </a:lnTo>
                    <a:cubicBezTo>
                      <a:pt x="1822707" y="920915"/>
                      <a:pt x="1786461" y="979341"/>
                      <a:pt x="1780175" y="979421"/>
                    </a:cubicBezTo>
                    <a:cubicBezTo>
                      <a:pt x="1773889" y="979497"/>
                      <a:pt x="1716465" y="921143"/>
                      <a:pt x="1652564" y="849734"/>
                    </a:cubicBezTo>
                    <a:lnTo>
                      <a:pt x="1536368" y="719901"/>
                    </a:lnTo>
                    <a:lnTo>
                      <a:pt x="1393871" y="719901"/>
                    </a:lnTo>
                    <a:lnTo>
                      <a:pt x="1251374" y="719901"/>
                    </a:lnTo>
                    <a:lnTo>
                      <a:pt x="1230289" y="905995"/>
                    </a:lnTo>
                    <a:cubicBezTo>
                      <a:pt x="1204217" y="1136078"/>
                      <a:pt x="1199575" y="1152679"/>
                      <a:pt x="1161302" y="1152679"/>
                    </a:cubicBezTo>
                    <a:cubicBezTo>
                      <a:pt x="1102596" y="1152679"/>
                      <a:pt x="1077988" y="1207420"/>
                      <a:pt x="1067922" y="1360412"/>
                    </a:cubicBezTo>
                    <a:cubicBezTo>
                      <a:pt x="1059950" y="1481569"/>
                      <a:pt x="1038164" y="1565524"/>
                      <a:pt x="944565" y="1835763"/>
                    </a:cubicBezTo>
                    <a:cubicBezTo>
                      <a:pt x="882045" y="2016271"/>
                      <a:pt x="830891" y="2189990"/>
                      <a:pt x="830891" y="2221803"/>
                    </a:cubicBezTo>
                    <a:cubicBezTo>
                      <a:pt x="830891" y="2301016"/>
                      <a:pt x="874685" y="2379069"/>
                      <a:pt x="926411" y="2392058"/>
                    </a:cubicBezTo>
                    <a:cubicBezTo>
                      <a:pt x="953951" y="2398968"/>
                      <a:pt x="969372" y="2415074"/>
                      <a:pt x="969372" y="2436912"/>
                    </a:cubicBezTo>
                    <a:cubicBezTo>
                      <a:pt x="969372" y="2455650"/>
                      <a:pt x="992143" y="2493768"/>
                      <a:pt x="1019972" y="2521598"/>
                    </a:cubicBezTo>
                    <a:cubicBezTo>
                      <a:pt x="1059349" y="2560962"/>
                      <a:pt x="1086223" y="2572185"/>
                      <a:pt x="1141144" y="2572185"/>
                    </a:cubicBezTo>
                    <a:cubicBezTo>
                      <a:pt x="1179959" y="2572185"/>
                      <a:pt x="1211716" y="2576964"/>
                      <a:pt x="1211716" y="2582818"/>
                    </a:cubicBezTo>
                    <a:cubicBezTo>
                      <a:pt x="1211716" y="2594577"/>
                      <a:pt x="731562" y="3434872"/>
                      <a:pt x="707138" y="3465855"/>
                    </a:cubicBezTo>
                    <a:cubicBezTo>
                      <a:pt x="647271" y="3541795"/>
                      <a:pt x="841243" y="3600781"/>
                      <a:pt x="1315578" y="3650865"/>
                    </a:cubicBezTo>
                    <a:cubicBezTo>
                      <a:pt x="1455195" y="3665602"/>
                      <a:pt x="2063348" y="3661429"/>
                      <a:pt x="2198856" y="3644786"/>
                    </a:cubicBezTo>
                    <a:close/>
                    <a:moveTo>
                      <a:pt x="1462714" y="4892579"/>
                    </a:moveTo>
                    <a:cubicBezTo>
                      <a:pt x="1263588" y="4869112"/>
                      <a:pt x="1053929" y="4836173"/>
                      <a:pt x="1060697" y="4829402"/>
                    </a:cubicBezTo>
                    <a:cubicBezTo>
                      <a:pt x="1064181" y="4825921"/>
                      <a:pt x="1183322" y="4830597"/>
                      <a:pt x="1325457" y="4839810"/>
                    </a:cubicBezTo>
                    <a:cubicBezTo>
                      <a:pt x="1655127" y="4861164"/>
                      <a:pt x="2230754" y="4861441"/>
                      <a:pt x="2431340" y="4840330"/>
                    </a:cubicBezTo>
                    <a:cubicBezTo>
                      <a:pt x="2516611" y="4831376"/>
                      <a:pt x="2589049" y="4826700"/>
                      <a:pt x="2592305" y="4829956"/>
                    </a:cubicBezTo>
                    <a:cubicBezTo>
                      <a:pt x="2595560" y="4833212"/>
                      <a:pt x="2529685" y="4849092"/>
                      <a:pt x="2445922" y="4865251"/>
                    </a:cubicBezTo>
                    <a:cubicBezTo>
                      <a:pt x="2271744" y="4898865"/>
                      <a:pt x="1660340" y="4915854"/>
                      <a:pt x="1462714" y="4892579"/>
                    </a:cubicBezTo>
                    <a:close/>
                  </a:path>
                </a:pathLst>
              </a:custGeom>
              <a:solidFill>
                <a:srgbClr val="27263D"/>
              </a:solidFill>
              <a:ln w="65288" cap="flat">
                <a:noFill/>
                <a:prstDash val="solid"/>
                <a:miter/>
              </a:ln>
            </p:spPr>
            <p:txBody>
              <a:bodyPr rtlCol="0" anchor="ctr"/>
              <a:lstStyle/>
              <a:p>
                <a:endParaRPr lang="fr-FR" dirty="0"/>
              </a:p>
            </p:txBody>
          </p:sp>
          <p:grpSp>
            <p:nvGrpSpPr>
              <p:cNvPr id="11" name="Graphique 4">
                <a:extLst>
                  <a:ext uri="{FF2B5EF4-FFF2-40B4-BE49-F238E27FC236}">
                    <a16:creationId xmlns:a16="http://schemas.microsoft.com/office/drawing/2014/main" id="{DC027F86-29DC-25FF-7336-85C25DFA9129}"/>
                  </a:ext>
                </a:extLst>
              </p:cNvPr>
              <p:cNvGrpSpPr/>
              <p:nvPr/>
            </p:nvGrpSpPr>
            <p:grpSpPr>
              <a:xfrm>
                <a:off x="401364" y="841041"/>
                <a:ext cx="1856525" cy="4336412"/>
                <a:chOff x="401364" y="841041"/>
                <a:chExt cx="1856525" cy="4336412"/>
              </a:xfrm>
            </p:grpSpPr>
            <p:sp>
              <p:nvSpPr>
                <p:cNvPr id="13" name="Forme libre : forme 12">
                  <a:extLst>
                    <a:ext uri="{FF2B5EF4-FFF2-40B4-BE49-F238E27FC236}">
                      <a16:creationId xmlns:a16="http://schemas.microsoft.com/office/drawing/2014/main" id="{4DE7C09E-CBAD-049F-8C17-27974B27D337}"/>
                    </a:ext>
                  </a:extLst>
                </p:cNvPr>
                <p:cNvSpPr/>
                <p:nvPr/>
              </p:nvSpPr>
              <p:spPr>
                <a:xfrm>
                  <a:off x="811992" y="1253950"/>
                  <a:ext cx="1445897" cy="3914866"/>
                </a:xfrm>
                <a:custGeom>
                  <a:avLst/>
                  <a:gdLst>
                    <a:gd name="connsiteX0" fmla="*/ 662069 w 1445897"/>
                    <a:gd name="connsiteY0" fmla="*/ 3875994 h 3914866"/>
                    <a:gd name="connsiteX1" fmla="*/ 614414 w 1445897"/>
                    <a:gd name="connsiteY1" fmla="*/ 3786554 h 3914866"/>
                    <a:gd name="connsiteX2" fmla="*/ 578849 w 1445897"/>
                    <a:gd name="connsiteY2" fmla="*/ 3736109 h 3914866"/>
                    <a:gd name="connsiteX3" fmla="*/ 621015 w 1445897"/>
                    <a:gd name="connsiteY3" fmla="*/ 3747429 h 3914866"/>
                    <a:gd name="connsiteX4" fmla="*/ 914176 w 1445897"/>
                    <a:gd name="connsiteY4" fmla="*/ 3770001 h 3914866"/>
                    <a:gd name="connsiteX5" fmla="*/ 1185466 w 1445897"/>
                    <a:gd name="connsiteY5" fmla="*/ 3797089 h 3914866"/>
                    <a:gd name="connsiteX6" fmla="*/ 1223516 w 1445897"/>
                    <a:gd name="connsiteY6" fmla="*/ 3864021 h 3914866"/>
                    <a:gd name="connsiteX7" fmla="*/ 1241266 w 1445897"/>
                    <a:gd name="connsiteY7" fmla="*/ 3914924 h 3914866"/>
                    <a:gd name="connsiteX8" fmla="*/ 957716 w 1445897"/>
                    <a:gd name="connsiteY8" fmla="*/ 3914924 h 3914866"/>
                    <a:gd name="connsiteX9" fmla="*/ 662069 w 1445897"/>
                    <a:gd name="connsiteY9" fmla="*/ 3875994 h 3914866"/>
                    <a:gd name="connsiteX10" fmla="*/ 631234 w 1445897"/>
                    <a:gd name="connsiteY10" fmla="*/ 3607936 h 3914866"/>
                    <a:gd name="connsiteX11" fmla="*/ 596285 w 1445897"/>
                    <a:gd name="connsiteY11" fmla="*/ 3566128 h 3914866"/>
                    <a:gd name="connsiteX12" fmla="*/ 626118 w 1445897"/>
                    <a:gd name="connsiteY12" fmla="*/ 3463406 h 3914866"/>
                    <a:gd name="connsiteX13" fmla="*/ 624339 w 1445897"/>
                    <a:gd name="connsiteY13" fmla="*/ 3395623 h 3914866"/>
                    <a:gd name="connsiteX14" fmla="*/ 782241 w 1445897"/>
                    <a:gd name="connsiteY14" fmla="*/ 3396212 h 3914866"/>
                    <a:gd name="connsiteX15" fmla="*/ 1274515 w 1445897"/>
                    <a:gd name="connsiteY15" fmla="*/ 3493634 h 3914866"/>
                    <a:gd name="connsiteX16" fmla="*/ 1424534 w 1445897"/>
                    <a:gd name="connsiteY16" fmla="*/ 3589616 h 3914866"/>
                    <a:gd name="connsiteX17" fmla="*/ 1087276 w 1445897"/>
                    <a:gd name="connsiteY17" fmla="*/ 3617031 h 3914866"/>
                    <a:gd name="connsiteX18" fmla="*/ 631234 w 1445897"/>
                    <a:gd name="connsiteY18" fmla="*/ 3607936 h 3914866"/>
                    <a:gd name="connsiteX19" fmla="*/ 488582 w 1445897"/>
                    <a:gd name="connsiteY19" fmla="*/ 3085167 h 3914866"/>
                    <a:gd name="connsiteX20" fmla="*/ 589631 w 1445897"/>
                    <a:gd name="connsiteY20" fmla="*/ 2977080 h 3914866"/>
                    <a:gd name="connsiteX21" fmla="*/ 631993 w 1445897"/>
                    <a:gd name="connsiteY21" fmla="*/ 2826857 h 3914866"/>
                    <a:gd name="connsiteX22" fmla="*/ 588145 w 1445897"/>
                    <a:gd name="connsiteY22" fmla="*/ 2703329 h 3914866"/>
                    <a:gd name="connsiteX23" fmla="*/ 552548 w 1445897"/>
                    <a:gd name="connsiteY23" fmla="*/ 2655175 h 3914866"/>
                    <a:gd name="connsiteX24" fmla="*/ 628774 w 1445897"/>
                    <a:gd name="connsiteY24" fmla="*/ 2678140 h 3914866"/>
                    <a:gd name="connsiteX25" fmla="*/ 1199793 w 1445897"/>
                    <a:gd name="connsiteY25" fmla="*/ 2765682 h 3914866"/>
                    <a:gd name="connsiteX26" fmla="*/ 1326894 w 1445897"/>
                    <a:gd name="connsiteY26" fmla="*/ 2877630 h 3914866"/>
                    <a:gd name="connsiteX27" fmla="*/ 696652 w 1445897"/>
                    <a:gd name="connsiteY27" fmla="*/ 3075876 h 3914866"/>
                    <a:gd name="connsiteX28" fmla="*/ 488582 w 1445897"/>
                    <a:gd name="connsiteY28" fmla="*/ 3085167 h 3914866"/>
                    <a:gd name="connsiteX29" fmla="*/ 394868 w 1445897"/>
                    <a:gd name="connsiteY29" fmla="*/ 2399482 h 3914866"/>
                    <a:gd name="connsiteX30" fmla="*/ 201 w 1445897"/>
                    <a:gd name="connsiteY30" fmla="*/ 2298527 h 3914866"/>
                    <a:gd name="connsiteX31" fmla="*/ 169507 w 1445897"/>
                    <a:gd name="connsiteY31" fmla="*/ 1992128 h 3914866"/>
                    <a:gd name="connsiteX32" fmla="*/ 333631 w 1445897"/>
                    <a:gd name="connsiteY32" fmla="*/ 1705292 h 3914866"/>
                    <a:gd name="connsiteX33" fmla="*/ 694350 w 1445897"/>
                    <a:gd name="connsiteY33" fmla="*/ 1518757 h 3914866"/>
                    <a:gd name="connsiteX34" fmla="*/ 1061100 w 1445897"/>
                    <a:gd name="connsiteY34" fmla="*/ 1338241 h 3914866"/>
                    <a:gd name="connsiteX35" fmla="*/ 601073 w 1445897"/>
                    <a:gd name="connsiteY35" fmla="*/ 2420092 h 3914866"/>
                    <a:gd name="connsiteX36" fmla="*/ 394868 w 1445897"/>
                    <a:gd name="connsiteY36" fmla="*/ 2399482 h 3914866"/>
                    <a:gd name="connsiteX37" fmla="*/ 406206 w 1445897"/>
                    <a:gd name="connsiteY37" fmla="*/ 1336999 h 3914866"/>
                    <a:gd name="connsiteX38" fmla="*/ 280709 w 1445897"/>
                    <a:gd name="connsiteY38" fmla="*/ 1292966 h 3914866"/>
                    <a:gd name="connsiteX39" fmla="*/ 481419 w 1445897"/>
                    <a:gd name="connsiteY39" fmla="*/ 1214387 h 3914866"/>
                    <a:gd name="connsiteX40" fmla="*/ 706453 w 1445897"/>
                    <a:gd name="connsiteY40" fmla="*/ 1230547 h 3914866"/>
                    <a:gd name="connsiteX41" fmla="*/ 690005 w 1445897"/>
                    <a:gd name="connsiteY41" fmla="*/ 1290021 h 3914866"/>
                    <a:gd name="connsiteX42" fmla="*/ 694336 w 1445897"/>
                    <a:gd name="connsiteY42" fmla="*/ 1341709 h 3914866"/>
                    <a:gd name="connsiteX43" fmla="*/ 406206 w 1445897"/>
                    <a:gd name="connsiteY43" fmla="*/ 1336999 h 3914866"/>
                    <a:gd name="connsiteX44" fmla="*/ 239073 w 1445897"/>
                    <a:gd name="connsiteY44" fmla="*/ 627891 h 3914866"/>
                    <a:gd name="connsiteX45" fmla="*/ 284739 w 1445897"/>
                    <a:gd name="connsiteY45" fmla="*/ 493698 h 3914866"/>
                    <a:gd name="connsiteX46" fmla="*/ 343432 w 1445897"/>
                    <a:gd name="connsiteY46" fmla="*/ 213111 h 3914866"/>
                    <a:gd name="connsiteX47" fmla="*/ 376490 w 1445897"/>
                    <a:gd name="connsiteY47" fmla="*/ 31339 h 3914866"/>
                    <a:gd name="connsiteX48" fmla="*/ 761580 w 1445897"/>
                    <a:gd name="connsiteY48" fmla="*/ 5665 h 3914866"/>
                    <a:gd name="connsiteX49" fmla="*/ 1126636 w 1445897"/>
                    <a:gd name="connsiteY49" fmla="*/ 57 h 3914866"/>
                    <a:gd name="connsiteX50" fmla="*/ 1020641 w 1445897"/>
                    <a:gd name="connsiteY50" fmla="*/ 98193 h 3914866"/>
                    <a:gd name="connsiteX51" fmla="*/ 708226 w 1445897"/>
                    <a:gd name="connsiteY51" fmla="*/ 534917 h 3914866"/>
                    <a:gd name="connsiteX52" fmla="*/ 654022 w 1445897"/>
                    <a:gd name="connsiteY52" fmla="*/ 643136 h 3914866"/>
                    <a:gd name="connsiteX53" fmla="*/ 446547 w 1445897"/>
                    <a:gd name="connsiteY53" fmla="*/ 643136 h 3914866"/>
                    <a:gd name="connsiteX54" fmla="*/ 239073 w 1445897"/>
                    <a:gd name="connsiteY54" fmla="*/ 627891 h 3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45897" h="3914866">
                      <a:moveTo>
                        <a:pt x="662069" y="3875994"/>
                      </a:moveTo>
                      <a:cubicBezTo>
                        <a:pt x="655422" y="3854534"/>
                        <a:pt x="633975" y="3814296"/>
                        <a:pt x="614414" y="3786554"/>
                      </a:cubicBezTo>
                      <a:lnTo>
                        <a:pt x="578849" y="3736109"/>
                      </a:lnTo>
                      <a:lnTo>
                        <a:pt x="621015" y="3747429"/>
                      </a:lnTo>
                      <a:cubicBezTo>
                        <a:pt x="644201" y="3753709"/>
                        <a:pt x="776124" y="3763851"/>
                        <a:pt x="914176" y="3770001"/>
                      </a:cubicBezTo>
                      <a:cubicBezTo>
                        <a:pt x="1052222" y="3776151"/>
                        <a:pt x="1174304" y="3788321"/>
                        <a:pt x="1185466" y="3797089"/>
                      </a:cubicBezTo>
                      <a:cubicBezTo>
                        <a:pt x="1196627" y="3805921"/>
                        <a:pt x="1213749" y="3836018"/>
                        <a:pt x="1223516" y="3864021"/>
                      </a:cubicBezTo>
                      <a:lnTo>
                        <a:pt x="1241266" y="3914924"/>
                      </a:lnTo>
                      <a:lnTo>
                        <a:pt x="957716" y="3914924"/>
                      </a:lnTo>
                      <a:cubicBezTo>
                        <a:pt x="678785" y="3914924"/>
                        <a:pt x="673970" y="3914270"/>
                        <a:pt x="662069" y="3875994"/>
                      </a:cubicBezTo>
                      <a:close/>
                      <a:moveTo>
                        <a:pt x="631234" y="3607936"/>
                      </a:moveTo>
                      <a:cubicBezTo>
                        <a:pt x="565679" y="3601131"/>
                        <a:pt x="565149" y="3600543"/>
                        <a:pt x="596285" y="3566128"/>
                      </a:cubicBezTo>
                      <a:cubicBezTo>
                        <a:pt x="616501" y="3543751"/>
                        <a:pt x="627250" y="3506719"/>
                        <a:pt x="626118" y="3463406"/>
                      </a:cubicBezTo>
                      <a:lnTo>
                        <a:pt x="624339" y="3395623"/>
                      </a:lnTo>
                      <a:lnTo>
                        <a:pt x="782241" y="3396212"/>
                      </a:lnTo>
                      <a:cubicBezTo>
                        <a:pt x="1056331" y="3397193"/>
                        <a:pt x="1163718" y="3418457"/>
                        <a:pt x="1274515" y="3493634"/>
                      </a:cubicBezTo>
                      <a:cubicBezTo>
                        <a:pt x="1328320" y="3530208"/>
                        <a:pt x="1395812" y="3573390"/>
                        <a:pt x="1424534" y="3589616"/>
                      </a:cubicBezTo>
                      <a:cubicBezTo>
                        <a:pt x="1474910" y="3618143"/>
                        <a:pt x="1462807" y="3619125"/>
                        <a:pt x="1087276" y="3617031"/>
                      </a:cubicBezTo>
                      <a:cubicBezTo>
                        <a:pt x="873063" y="3615853"/>
                        <a:pt x="667846" y="3611731"/>
                        <a:pt x="631234" y="3607936"/>
                      </a:cubicBezTo>
                      <a:close/>
                      <a:moveTo>
                        <a:pt x="488582" y="3085167"/>
                      </a:moveTo>
                      <a:cubicBezTo>
                        <a:pt x="516323" y="3066847"/>
                        <a:pt x="561793" y="3018234"/>
                        <a:pt x="589631" y="2977080"/>
                      </a:cubicBezTo>
                      <a:cubicBezTo>
                        <a:pt x="631732" y="2914793"/>
                        <a:pt x="638850" y="2889538"/>
                        <a:pt x="631993" y="2826857"/>
                      </a:cubicBezTo>
                      <a:cubicBezTo>
                        <a:pt x="627459" y="2785376"/>
                        <a:pt x="607727" y="2729828"/>
                        <a:pt x="588145" y="2703329"/>
                      </a:cubicBezTo>
                      <a:lnTo>
                        <a:pt x="552548" y="2655175"/>
                      </a:lnTo>
                      <a:lnTo>
                        <a:pt x="628774" y="2678140"/>
                      </a:lnTo>
                      <a:cubicBezTo>
                        <a:pt x="755561" y="2716284"/>
                        <a:pt x="1016467" y="2756327"/>
                        <a:pt x="1199793" y="2765682"/>
                      </a:cubicBezTo>
                      <a:cubicBezTo>
                        <a:pt x="1490220" y="2780600"/>
                        <a:pt x="1500753" y="2789890"/>
                        <a:pt x="1326894" y="2877630"/>
                      </a:cubicBezTo>
                      <a:cubicBezTo>
                        <a:pt x="1181095" y="2951236"/>
                        <a:pt x="944068" y="3025824"/>
                        <a:pt x="696652" y="3075876"/>
                      </a:cubicBezTo>
                      <a:cubicBezTo>
                        <a:pt x="443237" y="3127237"/>
                        <a:pt x="423413" y="3128088"/>
                        <a:pt x="488582" y="3085167"/>
                      </a:cubicBezTo>
                      <a:close/>
                      <a:moveTo>
                        <a:pt x="394868" y="2399482"/>
                      </a:moveTo>
                      <a:cubicBezTo>
                        <a:pt x="174106" y="2371349"/>
                        <a:pt x="-6852" y="2325025"/>
                        <a:pt x="201" y="2298527"/>
                      </a:cubicBezTo>
                      <a:cubicBezTo>
                        <a:pt x="3054" y="2287797"/>
                        <a:pt x="79240" y="2149941"/>
                        <a:pt x="169507" y="1992128"/>
                      </a:cubicBezTo>
                      <a:lnTo>
                        <a:pt x="333631" y="1705292"/>
                      </a:lnTo>
                      <a:lnTo>
                        <a:pt x="694350" y="1518757"/>
                      </a:lnTo>
                      <a:cubicBezTo>
                        <a:pt x="892749" y="1416166"/>
                        <a:pt x="1057783" y="1334905"/>
                        <a:pt x="1061100" y="1338241"/>
                      </a:cubicBezTo>
                      <a:cubicBezTo>
                        <a:pt x="1076128" y="1353290"/>
                        <a:pt x="623488" y="2417737"/>
                        <a:pt x="601073" y="2420092"/>
                      </a:cubicBezTo>
                      <a:cubicBezTo>
                        <a:pt x="587629" y="2421466"/>
                        <a:pt x="494830" y="2412241"/>
                        <a:pt x="394868" y="2399482"/>
                      </a:cubicBezTo>
                      <a:close/>
                      <a:moveTo>
                        <a:pt x="406206" y="1336999"/>
                      </a:moveTo>
                      <a:cubicBezTo>
                        <a:pt x="335090" y="1329409"/>
                        <a:pt x="297804" y="1316323"/>
                        <a:pt x="280709" y="1292966"/>
                      </a:cubicBezTo>
                      <a:cubicBezTo>
                        <a:pt x="227768" y="1220602"/>
                        <a:pt x="243548" y="1214387"/>
                        <a:pt x="481419" y="1214387"/>
                      </a:cubicBezTo>
                      <a:cubicBezTo>
                        <a:pt x="609455" y="1214387"/>
                        <a:pt x="706453" y="1221387"/>
                        <a:pt x="706453" y="1230547"/>
                      </a:cubicBezTo>
                      <a:cubicBezTo>
                        <a:pt x="706453" y="1239511"/>
                        <a:pt x="699054" y="1266205"/>
                        <a:pt x="690005" y="1290021"/>
                      </a:cubicBezTo>
                      <a:cubicBezTo>
                        <a:pt x="678333" y="1320707"/>
                        <a:pt x="679590" y="1335690"/>
                        <a:pt x="694336" y="1341709"/>
                      </a:cubicBezTo>
                      <a:cubicBezTo>
                        <a:pt x="722914" y="1353290"/>
                        <a:pt x="529767" y="1350150"/>
                        <a:pt x="406206" y="1336999"/>
                      </a:cubicBezTo>
                      <a:close/>
                      <a:moveTo>
                        <a:pt x="239073" y="627891"/>
                      </a:moveTo>
                      <a:cubicBezTo>
                        <a:pt x="239073" y="619516"/>
                        <a:pt x="259623" y="559126"/>
                        <a:pt x="284739" y="493698"/>
                      </a:cubicBezTo>
                      <a:cubicBezTo>
                        <a:pt x="314979" y="414989"/>
                        <a:pt x="334802" y="320183"/>
                        <a:pt x="343432" y="213111"/>
                      </a:cubicBezTo>
                      <a:cubicBezTo>
                        <a:pt x="350595" y="124174"/>
                        <a:pt x="365473" y="42383"/>
                        <a:pt x="376490" y="31339"/>
                      </a:cubicBezTo>
                      <a:cubicBezTo>
                        <a:pt x="390040" y="17769"/>
                        <a:pt x="514706" y="9453"/>
                        <a:pt x="761580" y="5665"/>
                      </a:cubicBezTo>
                      <a:lnTo>
                        <a:pt x="1126636" y="57"/>
                      </a:lnTo>
                      <a:lnTo>
                        <a:pt x="1020641" y="98193"/>
                      </a:lnTo>
                      <a:cubicBezTo>
                        <a:pt x="908052" y="202433"/>
                        <a:pt x="797066" y="357608"/>
                        <a:pt x="708226" y="534917"/>
                      </a:cubicBezTo>
                      <a:lnTo>
                        <a:pt x="654022" y="643136"/>
                      </a:lnTo>
                      <a:lnTo>
                        <a:pt x="446547" y="643136"/>
                      </a:lnTo>
                      <a:cubicBezTo>
                        <a:pt x="332440" y="643136"/>
                        <a:pt x="239073" y="636266"/>
                        <a:pt x="239073" y="627891"/>
                      </a:cubicBezTo>
                      <a:close/>
                    </a:path>
                  </a:pathLst>
                </a:custGeom>
                <a:solidFill>
                  <a:srgbClr val="BCBAB9"/>
                </a:solidFill>
                <a:ln w="652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69BADC34-E793-C07D-2DB7-77A05DE23911}"/>
                    </a:ext>
                  </a:extLst>
                </p:cNvPr>
                <p:cNvSpPr/>
                <p:nvPr/>
              </p:nvSpPr>
              <p:spPr>
                <a:xfrm>
                  <a:off x="401364" y="841041"/>
                  <a:ext cx="1788184" cy="4336412"/>
                </a:xfrm>
                <a:custGeom>
                  <a:avLst/>
                  <a:gdLst>
                    <a:gd name="connsiteX0" fmla="*/ 10322 w 1788184"/>
                    <a:gd name="connsiteY0" fmla="*/ 4223990 h 4336412"/>
                    <a:gd name="connsiteX1" fmla="*/ 95865 w 1788184"/>
                    <a:gd name="connsiteY1" fmla="*/ 4011153 h 4336412"/>
                    <a:gd name="connsiteX2" fmla="*/ 106686 w 1788184"/>
                    <a:gd name="connsiteY2" fmla="*/ 3839339 h 4336412"/>
                    <a:gd name="connsiteX3" fmla="*/ 323915 w 1788184"/>
                    <a:gd name="connsiteY3" fmla="*/ 3408759 h 4336412"/>
                    <a:gd name="connsiteX4" fmla="*/ 511213 w 1788184"/>
                    <a:gd name="connsiteY4" fmla="*/ 3174919 h 4336412"/>
                    <a:gd name="connsiteX5" fmla="*/ 454954 w 1788184"/>
                    <a:gd name="connsiteY5" fmla="*/ 3035689 h 4336412"/>
                    <a:gd name="connsiteX6" fmla="*/ 441967 w 1788184"/>
                    <a:gd name="connsiteY6" fmla="*/ 2983085 h 4336412"/>
                    <a:gd name="connsiteX7" fmla="*/ 843308 w 1788184"/>
                    <a:gd name="connsiteY7" fmla="*/ 3045764 h 4336412"/>
                    <a:gd name="connsiteX8" fmla="*/ 950271 w 1788184"/>
                    <a:gd name="connsiteY8" fmla="*/ 3112632 h 4336412"/>
                    <a:gd name="connsiteX9" fmla="*/ 942754 w 1788184"/>
                    <a:gd name="connsiteY9" fmla="*/ 3400449 h 4336412"/>
                    <a:gd name="connsiteX10" fmla="*/ 643456 w 1788184"/>
                    <a:gd name="connsiteY10" fmla="*/ 3574422 h 4336412"/>
                    <a:gd name="connsiteX11" fmla="*/ 519869 w 1788184"/>
                    <a:gd name="connsiteY11" fmla="*/ 3645412 h 4336412"/>
                    <a:gd name="connsiteX12" fmla="*/ 615075 w 1788184"/>
                    <a:gd name="connsiteY12" fmla="*/ 3700436 h 4336412"/>
                    <a:gd name="connsiteX13" fmla="*/ 822797 w 1788184"/>
                    <a:gd name="connsiteY13" fmla="*/ 3748002 h 4336412"/>
                    <a:gd name="connsiteX14" fmla="*/ 955531 w 1788184"/>
                    <a:gd name="connsiteY14" fmla="*/ 3974710 h 4336412"/>
                    <a:gd name="connsiteX15" fmla="*/ 537173 w 1788184"/>
                    <a:gd name="connsiteY15" fmla="*/ 3982234 h 4336412"/>
                    <a:gd name="connsiteX16" fmla="*/ 244359 w 1788184"/>
                    <a:gd name="connsiteY16" fmla="*/ 3970523 h 4336412"/>
                    <a:gd name="connsiteX17" fmla="*/ 736241 w 1788184"/>
                    <a:gd name="connsiteY17" fmla="*/ 4112763 h 4336412"/>
                    <a:gd name="connsiteX18" fmla="*/ 950068 w 1788184"/>
                    <a:gd name="connsiteY18" fmla="*/ 4169292 h 4336412"/>
                    <a:gd name="connsiteX19" fmla="*/ 1030521 w 1788184"/>
                    <a:gd name="connsiteY19" fmla="*/ 4309177 h 4336412"/>
                    <a:gd name="connsiteX20" fmla="*/ 515256 w 1788184"/>
                    <a:gd name="connsiteY20" fmla="*/ 4331685 h 4336412"/>
                    <a:gd name="connsiteX21" fmla="*/ -9 w 1788184"/>
                    <a:gd name="connsiteY21" fmla="*/ 4336461 h 4336412"/>
                    <a:gd name="connsiteX22" fmla="*/ 801397 w 1788184"/>
                    <a:gd name="connsiteY22" fmla="*/ 1986486 h 4336412"/>
                    <a:gd name="connsiteX23" fmla="*/ 1004200 w 1788184"/>
                    <a:gd name="connsiteY23" fmla="*/ 1800409 h 4336412"/>
                    <a:gd name="connsiteX24" fmla="*/ 1171563 w 1788184"/>
                    <a:gd name="connsiteY24" fmla="*/ 1757358 h 4336412"/>
                    <a:gd name="connsiteX25" fmla="*/ 1342105 w 1788184"/>
                    <a:gd name="connsiteY25" fmla="*/ 1714961 h 4336412"/>
                    <a:gd name="connsiteX26" fmla="*/ 1437311 w 1788184"/>
                    <a:gd name="connsiteY26" fmla="*/ 1715680 h 4336412"/>
                    <a:gd name="connsiteX27" fmla="*/ 1117071 w 1788184"/>
                    <a:gd name="connsiteY27" fmla="*/ 1878334 h 4336412"/>
                    <a:gd name="connsiteX28" fmla="*/ 782437 w 1788184"/>
                    <a:gd name="connsiteY28" fmla="*/ 2041838 h 4336412"/>
                    <a:gd name="connsiteX29" fmla="*/ 801397 w 1788184"/>
                    <a:gd name="connsiteY29" fmla="*/ 1986486 h 4336412"/>
                    <a:gd name="connsiteX30" fmla="*/ 604678 w 1788184"/>
                    <a:gd name="connsiteY30" fmla="*/ 1567944 h 4336412"/>
                    <a:gd name="connsiteX31" fmla="*/ 575054 w 1788184"/>
                    <a:gd name="connsiteY31" fmla="*/ 1258928 h 4336412"/>
                    <a:gd name="connsiteX32" fmla="*/ 621996 w 1788184"/>
                    <a:gd name="connsiteY32" fmla="*/ 1089666 h 4336412"/>
                    <a:gd name="connsiteX33" fmla="*/ 847155 w 1788184"/>
                    <a:gd name="connsiteY33" fmla="*/ 1094507 h 4336412"/>
                    <a:gd name="connsiteX34" fmla="*/ 1072320 w 1788184"/>
                    <a:gd name="connsiteY34" fmla="*/ 1099284 h 4336412"/>
                    <a:gd name="connsiteX35" fmla="*/ 1095742 w 1788184"/>
                    <a:gd name="connsiteY35" fmla="*/ 1177208 h 4336412"/>
                    <a:gd name="connsiteX36" fmla="*/ 1129285 w 1788184"/>
                    <a:gd name="connsiteY36" fmla="*/ 1423871 h 4336412"/>
                    <a:gd name="connsiteX37" fmla="*/ 1139413 w 1788184"/>
                    <a:gd name="connsiteY37" fmla="*/ 1592676 h 4336412"/>
                    <a:gd name="connsiteX38" fmla="*/ 898880 w 1788184"/>
                    <a:gd name="connsiteY38" fmla="*/ 1592021 h 4336412"/>
                    <a:gd name="connsiteX39" fmla="*/ 604678 w 1788184"/>
                    <a:gd name="connsiteY39" fmla="*/ 1567944 h 4336412"/>
                    <a:gd name="connsiteX40" fmla="*/ 901922 w 1788184"/>
                    <a:gd name="connsiteY40" fmla="*/ 333607 h 4336412"/>
                    <a:gd name="connsiteX41" fmla="*/ 923191 w 1788184"/>
                    <a:gd name="connsiteY41" fmla="*/ 147190 h 4336412"/>
                    <a:gd name="connsiteX42" fmla="*/ 969931 w 1788184"/>
                    <a:gd name="connsiteY42" fmla="*/ 4164 h 4336412"/>
                    <a:gd name="connsiteX43" fmla="*/ 1106315 w 1788184"/>
                    <a:gd name="connsiteY43" fmla="*/ 155636 h 4336412"/>
                    <a:gd name="connsiteX44" fmla="*/ 1208076 w 1788184"/>
                    <a:gd name="connsiteY44" fmla="*/ 311649 h 4336412"/>
                    <a:gd name="connsiteX45" fmla="*/ 1316524 w 1788184"/>
                    <a:gd name="connsiteY45" fmla="*/ 311649 h 4336412"/>
                    <a:gd name="connsiteX46" fmla="*/ 1424978 w 1788184"/>
                    <a:gd name="connsiteY46" fmla="*/ 311649 h 4336412"/>
                    <a:gd name="connsiteX47" fmla="*/ 1470265 w 1788184"/>
                    <a:gd name="connsiteY47" fmla="*/ 229419 h 4336412"/>
                    <a:gd name="connsiteX48" fmla="*/ 1553446 w 1788184"/>
                    <a:gd name="connsiteY48" fmla="*/ 73616 h 4336412"/>
                    <a:gd name="connsiteX49" fmla="*/ 1689752 w 1788184"/>
                    <a:gd name="connsiteY49" fmla="*/ 49 h 4336412"/>
                    <a:gd name="connsiteX50" fmla="*/ 1788176 w 1788184"/>
                    <a:gd name="connsiteY50" fmla="*/ 49 h 4336412"/>
                    <a:gd name="connsiteX51" fmla="*/ 1741483 w 1788184"/>
                    <a:gd name="connsiteY51" fmla="*/ 186139 h 4336412"/>
                    <a:gd name="connsiteX52" fmla="*/ 1694809 w 1788184"/>
                    <a:gd name="connsiteY52" fmla="*/ 372236 h 4336412"/>
                    <a:gd name="connsiteX53" fmla="*/ 1293789 w 1788184"/>
                    <a:gd name="connsiteY53" fmla="*/ 376881 h 4336412"/>
                    <a:gd name="connsiteX54" fmla="*/ 892776 w 1788184"/>
                    <a:gd name="connsiteY54" fmla="*/ 381526 h 433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88184" h="4336412">
                      <a:moveTo>
                        <a:pt x="10322" y="4223990"/>
                      </a:moveTo>
                      <a:cubicBezTo>
                        <a:pt x="21588" y="4101248"/>
                        <a:pt x="42871" y="4048316"/>
                        <a:pt x="95865" y="4011153"/>
                      </a:cubicBezTo>
                      <a:cubicBezTo>
                        <a:pt x="139241" y="3980795"/>
                        <a:pt x="142945" y="3921975"/>
                        <a:pt x="106686" y="3839339"/>
                      </a:cubicBezTo>
                      <a:cubicBezTo>
                        <a:pt x="32567" y="3670404"/>
                        <a:pt x="97638" y="3541380"/>
                        <a:pt x="323915" y="3408759"/>
                      </a:cubicBezTo>
                      <a:cubicBezTo>
                        <a:pt x="470892" y="3322590"/>
                        <a:pt x="511213" y="3272276"/>
                        <a:pt x="511213" y="3174919"/>
                      </a:cubicBezTo>
                      <a:cubicBezTo>
                        <a:pt x="511213" y="3115053"/>
                        <a:pt x="499868" y="3086984"/>
                        <a:pt x="454954" y="3035689"/>
                      </a:cubicBezTo>
                      <a:cubicBezTo>
                        <a:pt x="399978" y="2972878"/>
                        <a:pt x="399683" y="2971700"/>
                        <a:pt x="441967" y="2983085"/>
                      </a:cubicBezTo>
                      <a:cubicBezTo>
                        <a:pt x="508223" y="3000946"/>
                        <a:pt x="817583" y="3049231"/>
                        <a:pt x="843308" y="3045764"/>
                      </a:cubicBezTo>
                      <a:cubicBezTo>
                        <a:pt x="890976" y="3039353"/>
                        <a:pt x="905965" y="3048708"/>
                        <a:pt x="950271" y="3112632"/>
                      </a:cubicBezTo>
                      <a:cubicBezTo>
                        <a:pt x="1016893" y="3208811"/>
                        <a:pt x="1014007" y="3319253"/>
                        <a:pt x="942754" y="3400449"/>
                      </a:cubicBezTo>
                      <a:cubicBezTo>
                        <a:pt x="870328" y="3482888"/>
                        <a:pt x="789732" y="3529800"/>
                        <a:pt x="643456" y="3574422"/>
                      </a:cubicBezTo>
                      <a:cubicBezTo>
                        <a:pt x="546221" y="3604126"/>
                        <a:pt x="519869" y="3619240"/>
                        <a:pt x="519869" y="3645412"/>
                      </a:cubicBezTo>
                      <a:cubicBezTo>
                        <a:pt x="519869" y="3671517"/>
                        <a:pt x="540274" y="3683294"/>
                        <a:pt x="615075" y="3700436"/>
                      </a:cubicBezTo>
                      <a:cubicBezTo>
                        <a:pt x="667434" y="3712344"/>
                        <a:pt x="760912" y="3733805"/>
                        <a:pt x="822797" y="3748002"/>
                      </a:cubicBezTo>
                      <a:cubicBezTo>
                        <a:pt x="991325" y="3786801"/>
                        <a:pt x="1042291" y="3873820"/>
                        <a:pt x="955531" y="3974710"/>
                      </a:cubicBezTo>
                      <a:cubicBezTo>
                        <a:pt x="905736" y="4032548"/>
                        <a:pt x="840587" y="4033726"/>
                        <a:pt x="537173" y="3982234"/>
                      </a:cubicBezTo>
                      <a:cubicBezTo>
                        <a:pt x="288750" y="3940099"/>
                        <a:pt x="231811" y="3937809"/>
                        <a:pt x="244359" y="3970523"/>
                      </a:cubicBezTo>
                      <a:cubicBezTo>
                        <a:pt x="257006" y="4003498"/>
                        <a:pt x="519999" y="4079526"/>
                        <a:pt x="736241" y="4112763"/>
                      </a:cubicBezTo>
                      <a:cubicBezTo>
                        <a:pt x="846802" y="4129775"/>
                        <a:pt x="930565" y="4151889"/>
                        <a:pt x="950068" y="4169292"/>
                      </a:cubicBezTo>
                      <a:cubicBezTo>
                        <a:pt x="984403" y="4199913"/>
                        <a:pt x="1030521" y="4280127"/>
                        <a:pt x="1030521" y="4309177"/>
                      </a:cubicBezTo>
                      <a:cubicBezTo>
                        <a:pt x="1030521" y="4320693"/>
                        <a:pt x="851126" y="4328544"/>
                        <a:pt x="515256" y="4331685"/>
                      </a:cubicBezTo>
                      <a:lnTo>
                        <a:pt x="-9" y="4336461"/>
                      </a:lnTo>
                      <a:close/>
                      <a:moveTo>
                        <a:pt x="801397" y="1986486"/>
                      </a:moveTo>
                      <a:cubicBezTo>
                        <a:pt x="921791" y="1783463"/>
                        <a:pt x="903309" y="1800409"/>
                        <a:pt x="1004200" y="1800409"/>
                      </a:cubicBezTo>
                      <a:cubicBezTo>
                        <a:pt x="1070515" y="1800409"/>
                        <a:pt x="1117273" y="1788370"/>
                        <a:pt x="1171563" y="1757358"/>
                      </a:cubicBezTo>
                      <a:cubicBezTo>
                        <a:pt x="1227449" y="1725363"/>
                        <a:pt x="1271473" y="1714437"/>
                        <a:pt x="1342105" y="1714961"/>
                      </a:cubicBezTo>
                      <a:lnTo>
                        <a:pt x="1437311" y="1715680"/>
                      </a:lnTo>
                      <a:lnTo>
                        <a:pt x="1117071" y="1878334"/>
                      </a:lnTo>
                      <a:cubicBezTo>
                        <a:pt x="940935" y="1967774"/>
                        <a:pt x="790354" y="2041315"/>
                        <a:pt x="782437" y="2041838"/>
                      </a:cubicBezTo>
                      <a:cubicBezTo>
                        <a:pt x="774521" y="2042362"/>
                        <a:pt x="783052" y="2017434"/>
                        <a:pt x="801397" y="1986486"/>
                      </a:cubicBezTo>
                      <a:close/>
                      <a:moveTo>
                        <a:pt x="604678" y="1567944"/>
                      </a:moveTo>
                      <a:cubicBezTo>
                        <a:pt x="513581" y="1528294"/>
                        <a:pt x="510186" y="1492832"/>
                        <a:pt x="575054" y="1258928"/>
                      </a:cubicBezTo>
                      <a:lnTo>
                        <a:pt x="621996" y="1089666"/>
                      </a:lnTo>
                      <a:lnTo>
                        <a:pt x="847155" y="1094507"/>
                      </a:lnTo>
                      <a:lnTo>
                        <a:pt x="1072320" y="1099284"/>
                      </a:lnTo>
                      <a:lnTo>
                        <a:pt x="1095742" y="1177208"/>
                      </a:lnTo>
                      <a:cubicBezTo>
                        <a:pt x="1108625" y="1220064"/>
                        <a:pt x="1123718" y="1331095"/>
                        <a:pt x="1129285" y="1423871"/>
                      </a:cubicBezTo>
                      <a:lnTo>
                        <a:pt x="1139413" y="1592676"/>
                      </a:lnTo>
                      <a:lnTo>
                        <a:pt x="898880" y="1592021"/>
                      </a:lnTo>
                      <a:cubicBezTo>
                        <a:pt x="736391" y="1591563"/>
                        <a:pt x="640937" y="1583712"/>
                        <a:pt x="604678" y="1567944"/>
                      </a:cubicBezTo>
                      <a:close/>
                      <a:moveTo>
                        <a:pt x="901922" y="333607"/>
                      </a:moveTo>
                      <a:cubicBezTo>
                        <a:pt x="906953" y="307246"/>
                        <a:pt x="916525" y="223361"/>
                        <a:pt x="923191" y="147190"/>
                      </a:cubicBezTo>
                      <a:cubicBezTo>
                        <a:pt x="933751" y="26534"/>
                        <a:pt x="939770" y="8116"/>
                        <a:pt x="969931" y="4164"/>
                      </a:cubicBezTo>
                      <a:cubicBezTo>
                        <a:pt x="996480" y="683"/>
                        <a:pt x="1028289" y="36014"/>
                        <a:pt x="1106315" y="155636"/>
                      </a:cubicBezTo>
                      <a:lnTo>
                        <a:pt x="1208076" y="311649"/>
                      </a:lnTo>
                      <a:lnTo>
                        <a:pt x="1316524" y="311649"/>
                      </a:lnTo>
                      <a:lnTo>
                        <a:pt x="1424978" y="311649"/>
                      </a:lnTo>
                      <a:lnTo>
                        <a:pt x="1470265" y="229419"/>
                      </a:lnTo>
                      <a:cubicBezTo>
                        <a:pt x="1495172" y="184196"/>
                        <a:pt x="1532602" y="114083"/>
                        <a:pt x="1553446" y="73616"/>
                      </a:cubicBezTo>
                      <a:cubicBezTo>
                        <a:pt x="1591301" y="134"/>
                        <a:pt x="1591464" y="49"/>
                        <a:pt x="1689752" y="49"/>
                      </a:cubicBezTo>
                      <a:lnTo>
                        <a:pt x="1788176" y="49"/>
                      </a:lnTo>
                      <a:lnTo>
                        <a:pt x="1741483" y="186139"/>
                      </a:lnTo>
                      <a:lnTo>
                        <a:pt x="1694809" y="372236"/>
                      </a:lnTo>
                      <a:lnTo>
                        <a:pt x="1293789" y="376881"/>
                      </a:lnTo>
                      <a:lnTo>
                        <a:pt x="892776" y="381526"/>
                      </a:lnTo>
                      <a:close/>
                    </a:path>
                  </a:pathLst>
                </a:custGeom>
                <a:solidFill>
                  <a:srgbClr val="78797A"/>
                </a:solidFill>
                <a:ln w="65287"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9C602FDD-D42B-FACC-8F10-4C6FF25828D2}"/>
                  </a:ext>
                </a:extLst>
              </p:cNvPr>
              <p:cNvSpPr/>
              <p:nvPr/>
            </p:nvSpPr>
            <p:spPr>
              <a:xfrm>
                <a:off x="1928071" y="1534475"/>
                <a:ext cx="230756" cy="357295"/>
              </a:xfrm>
              <a:custGeom>
                <a:avLst/>
                <a:gdLst>
                  <a:gd name="connsiteX0" fmla="*/ 123691 w 230756"/>
                  <a:gd name="connsiteY0" fmla="*/ 356669 h 357295"/>
                  <a:gd name="connsiteX1" fmla="*/ 229090 w 230756"/>
                  <a:gd name="connsiteY1" fmla="*/ 208508 h 357295"/>
                  <a:gd name="connsiteX2" fmla="*/ 196836 w 230756"/>
                  <a:gd name="connsiteY2" fmla="*/ 52443 h 357295"/>
                  <a:gd name="connsiteX3" fmla="*/ 75997 w 230756"/>
                  <a:gd name="connsiteY3" fmla="*/ 10641 h 357295"/>
                  <a:gd name="connsiteX4" fmla="*/ 42630 w 230756"/>
                  <a:gd name="connsiteY4" fmla="*/ 39985 h 357295"/>
                  <a:gd name="connsiteX5" fmla="*/ 1544 w 230756"/>
                  <a:gd name="connsiteY5" fmla="*/ 148641 h 357295"/>
                  <a:gd name="connsiteX6" fmla="*/ 33798 w 230756"/>
                  <a:gd name="connsiteY6" fmla="*/ 304706 h 357295"/>
                  <a:gd name="connsiteX7" fmla="*/ 108120 w 230756"/>
                  <a:gd name="connsiteY7" fmla="*/ 356748 h 357295"/>
                  <a:gd name="connsiteX8" fmla="*/ 123691 w 230756"/>
                  <a:gd name="connsiteY8" fmla="*/ 356676 h 357295"/>
                  <a:gd name="connsiteX9" fmla="*/ 102363 w 230756"/>
                  <a:gd name="connsiteY9" fmla="*/ 334044 h 357295"/>
                  <a:gd name="connsiteX10" fmla="*/ 18423 w 230756"/>
                  <a:gd name="connsiteY10" fmla="*/ 224315 h 357295"/>
                  <a:gd name="connsiteX11" fmla="*/ 14301 w 230756"/>
                  <a:gd name="connsiteY11" fmla="*/ 174106 h 357295"/>
                  <a:gd name="connsiteX12" fmla="*/ 17965 w 230756"/>
                  <a:gd name="connsiteY12" fmla="*/ 135444 h 357295"/>
                  <a:gd name="connsiteX13" fmla="*/ 102363 w 230756"/>
                  <a:gd name="connsiteY13" fmla="*/ 23105 h 357295"/>
                  <a:gd name="connsiteX14" fmla="*/ 126635 w 230756"/>
                  <a:gd name="connsiteY14" fmla="*/ 22765 h 357295"/>
                  <a:gd name="connsiteX15" fmla="*/ 215809 w 230756"/>
                  <a:gd name="connsiteY15" fmla="*/ 158521 h 357295"/>
                  <a:gd name="connsiteX16" fmla="*/ 216006 w 230756"/>
                  <a:gd name="connsiteY16" fmla="*/ 196063 h 357295"/>
                  <a:gd name="connsiteX17" fmla="*/ 128402 w 230756"/>
                  <a:gd name="connsiteY17" fmla="*/ 334044 h 357295"/>
                  <a:gd name="connsiteX18" fmla="*/ 102297 w 230756"/>
                  <a:gd name="connsiteY18" fmla="*/ 334051 h 357295"/>
                  <a:gd name="connsiteX19" fmla="*/ 67099 w 230756"/>
                  <a:gd name="connsiteY19" fmla="*/ 274898 h 357295"/>
                  <a:gd name="connsiteX20" fmla="*/ 121532 w 230756"/>
                  <a:gd name="connsiteY20" fmla="*/ 187813 h 357295"/>
                  <a:gd name="connsiteX21" fmla="*/ 122317 w 230756"/>
                  <a:gd name="connsiteY21" fmla="*/ 137728 h 357295"/>
                  <a:gd name="connsiteX22" fmla="*/ 121402 w 230756"/>
                  <a:gd name="connsiteY22" fmla="*/ 87106 h 357295"/>
                  <a:gd name="connsiteX23" fmla="*/ 115317 w 230756"/>
                  <a:gd name="connsiteY23" fmla="*/ 81794 h 357295"/>
                  <a:gd name="connsiteX24" fmla="*/ 109232 w 230756"/>
                  <a:gd name="connsiteY24" fmla="*/ 87106 h 357295"/>
                  <a:gd name="connsiteX25" fmla="*/ 108120 w 230756"/>
                  <a:gd name="connsiteY25" fmla="*/ 134227 h 357295"/>
                  <a:gd name="connsiteX26" fmla="*/ 107924 w 230756"/>
                  <a:gd name="connsiteY26" fmla="*/ 178980 h 357295"/>
                  <a:gd name="connsiteX27" fmla="*/ 83259 w 230756"/>
                  <a:gd name="connsiteY27" fmla="*/ 218662 h 357295"/>
                  <a:gd name="connsiteX28" fmla="*/ 58135 w 230756"/>
                  <a:gd name="connsiteY28" fmla="*/ 259862 h 357295"/>
                  <a:gd name="connsiteX29" fmla="*/ 57546 w 230756"/>
                  <a:gd name="connsiteY29" fmla="*/ 264946 h 357295"/>
                  <a:gd name="connsiteX30" fmla="*/ 67099 w 230756"/>
                  <a:gd name="connsiteY30" fmla="*/ 274898 h 3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0756" h="357295">
                    <a:moveTo>
                      <a:pt x="123691" y="356669"/>
                    </a:moveTo>
                    <a:cubicBezTo>
                      <a:pt x="176227" y="350899"/>
                      <a:pt x="220389" y="288886"/>
                      <a:pt x="229090" y="208508"/>
                    </a:cubicBezTo>
                    <a:cubicBezTo>
                      <a:pt x="235306" y="151298"/>
                      <a:pt x="223398" y="93492"/>
                      <a:pt x="196836" y="52443"/>
                    </a:cubicBezTo>
                    <a:cubicBezTo>
                      <a:pt x="165105" y="3332"/>
                      <a:pt x="118261" y="-12855"/>
                      <a:pt x="75997" y="10641"/>
                    </a:cubicBezTo>
                    <a:cubicBezTo>
                      <a:pt x="65398" y="16529"/>
                      <a:pt x="52051" y="28228"/>
                      <a:pt x="42630" y="39985"/>
                    </a:cubicBezTo>
                    <a:cubicBezTo>
                      <a:pt x="21367" y="66353"/>
                      <a:pt x="6058" y="106964"/>
                      <a:pt x="1544" y="148641"/>
                    </a:cubicBezTo>
                    <a:cubicBezTo>
                      <a:pt x="-4607" y="206107"/>
                      <a:pt x="7235" y="263644"/>
                      <a:pt x="33798" y="304706"/>
                    </a:cubicBezTo>
                    <a:cubicBezTo>
                      <a:pt x="53818" y="335693"/>
                      <a:pt x="79464" y="353666"/>
                      <a:pt x="108120" y="356748"/>
                    </a:cubicBezTo>
                    <a:cubicBezTo>
                      <a:pt x="115317" y="357526"/>
                      <a:pt x="115906" y="357520"/>
                      <a:pt x="123691" y="356676"/>
                    </a:cubicBezTo>
                    <a:close/>
                    <a:moveTo>
                      <a:pt x="102363" y="334044"/>
                    </a:moveTo>
                    <a:cubicBezTo>
                      <a:pt x="63174" y="326271"/>
                      <a:pt x="29873" y="282736"/>
                      <a:pt x="18423" y="224315"/>
                    </a:cubicBezTo>
                    <a:cubicBezTo>
                      <a:pt x="15021" y="206983"/>
                      <a:pt x="13974" y="193734"/>
                      <a:pt x="14301" y="174106"/>
                    </a:cubicBezTo>
                    <a:cubicBezTo>
                      <a:pt x="14563" y="158364"/>
                      <a:pt x="15413" y="149099"/>
                      <a:pt x="17965" y="135444"/>
                    </a:cubicBezTo>
                    <a:cubicBezTo>
                      <a:pt x="29153" y="75336"/>
                      <a:pt x="62454" y="31028"/>
                      <a:pt x="102363" y="23105"/>
                    </a:cubicBezTo>
                    <a:cubicBezTo>
                      <a:pt x="108447" y="21888"/>
                      <a:pt x="121008" y="21711"/>
                      <a:pt x="126635" y="22765"/>
                    </a:cubicBezTo>
                    <a:cubicBezTo>
                      <a:pt x="173283" y="31486"/>
                      <a:pt x="209790" y="87028"/>
                      <a:pt x="215809" y="158521"/>
                    </a:cubicBezTo>
                    <a:cubicBezTo>
                      <a:pt x="216594" y="167962"/>
                      <a:pt x="216725" y="187329"/>
                      <a:pt x="216006" y="196063"/>
                    </a:cubicBezTo>
                    <a:cubicBezTo>
                      <a:pt x="210379" y="268263"/>
                      <a:pt x="174919" y="324060"/>
                      <a:pt x="128402" y="334044"/>
                    </a:cubicBezTo>
                    <a:cubicBezTo>
                      <a:pt x="122383" y="335333"/>
                      <a:pt x="108840" y="335340"/>
                      <a:pt x="102297" y="334051"/>
                    </a:cubicBezTo>
                    <a:close/>
                    <a:moveTo>
                      <a:pt x="67099" y="274898"/>
                    </a:moveTo>
                    <a:cubicBezTo>
                      <a:pt x="68276" y="274224"/>
                      <a:pt x="119896" y="191647"/>
                      <a:pt x="121532" y="187813"/>
                    </a:cubicBezTo>
                    <a:cubicBezTo>
                      <a:pt x="122252" y="186118"/>
                      <a:pt x="122317" y="182206"/>
                      <a:pt x="122317" y="137728"/>
                    </a:cubicBezTo>
                    <a:cubicBezTo>
                      <a:pt x="122317" y="90737"/>
                      <a:pt x="122317" y="89416"/>
                      <a:pt x="121402" y="87106"/>
                    </a:cubicBezTo>
                    <a:cubicBezTo>
                      <a:pt x="119896" y="83174"/>
                      <a:pt x="118326" y="81794"/>
                      <a:pt x="115317" y="81794"/>
                    </a:cubicBezTo>
                    <a:cubicBezTo>
                      <a:pt x="112307" y="81794"/>
                      <a:pt x="110737" y="83174"/>
                      <a:pt x="109232" y="87106"/>
                    </a:cubicBezTo>
                    <a:cubicBezTo>
                      <a:pt x="108382" y="89396"/>
                      <a:pt x="108316" y="91071"/>
                      <a:pt x="108120" y="134227"/>
                    </a:cubicBezTo>
                    <a:lnTo>
                      <a:pt x="107924" y="178980"/>
                    </a:lnTo>
                    <a:lnTo>
                      <a:pt x="83259" y="218662"/>
                    </a:lnTo>
                    <a:cubicBezTo>
                      <a:pt x="69716" y="240489"/>
                      <a:pt x="58397" y="259031"/>
                      <a:pt x="58135" y="259862"/>
                    </a:cubicBezTo>
                    <a:cubicBezTo>
                      <a:pt x="57809" y="260693"/>
                      <a:pt x="57612" y="262983"/>
                      <a:pt x="57546" y="264946"/>
                    </a:cubicBezTo>
                    <a:cubicBezTo>
                      <a:pt x="57482" y="272693"/>
                      <a:pt x="62257" y="277639"/>
                      <a:pt x="67099" y="274898"/>
                    </a:cubicBezTo>
                    <a:close/>
                  </a:path>
                </a:pathLst>
              </a:custGeom>
              <a:solidFill>
                <a:srgbClr val="78797A"/>
              </a:solidFill>
              <a:ln w="58536" cap="flat">
                <a:noFill/>
                <a:prstDash val="solid"/>
                <a:miter/>
              </a:ln>
            </p:spPr>
            <p:txBody>
              <a:bodyPr rtlCol="0" anchor="ctr"/>
              <a:lstStyle/>
              <a:p>
                <a:endParaRPr lang="fr-FR"/>
              </a:p>
            </p:txBody>
          </p:sp>
        </p:grpSp>
        <p:sp>
          <p:nvSpPr>
            <p:cNvPr id="8" name="Ellipse 14">
              <a:extLst>
                <a:ext uri="{FF2B5EF4-FFF2-40B4-BE49-F238E27FC236}">
                  <a16:creationId xmlns:a16="http://schemas.microsoft.com/office/drawing/2014/main" id="{7140B7AD-2DCD-829A-038B-223619D90F39}"/>
                </a:ext>
              </a:extLst>
            </p:cNvPr>
            <p:cNvSpPr/>
            <p:nvPr/>
          </p:nvSpPr>
          <p:spPr>
            <a:xfrm rot="10800000">
              <a:off x="47074" y="5168813"/>
              <a:ext cx="3497738" cy="1718066"/>
            </a:xfrm>
            <a:custGeom>
              <a:avLst/>
              <a:gdLst>
                <a:gd name="connsiteX0" fmla="*/ 0 w 3497738"/>
                <a:gd name="connsiteY0" fmla="*/ 1718066 h 3436131"/>
                <a:gd name="connsiteX1" fmla="*/ 1748869 w 3497738"/>
                <a:gd name="connsiteY1" fmla="*/ 0 h 3436131"/>
                <a:gd name="connsiteX2" fmla="*/ 3497738 w 3497738"/>
                <a:gd name="connsiteY2" fmla="*/ 1718066 h 3436131"/>
                <a:gd name="connsiteX3" fmla="*/ 1748869 w 3497738"/>
                <a:gd name="connsiteY3" fmla="*/ 3436132 h 3436131"/>
                <a:gd name="connsiteX4" fmla="*/ 0 w 3497738"/>
                <a:gd name="connsiteY4" fmla="*/ 1718066 h 3436131"/>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932824"/>
                <a:gd name="connsiteX1" fmla="*/ 1748869 w 3497738"/>
                <a:gd name="connsiteY1" fmla="*/ 0 h 1932824"/>
                <a:gd name="connsiteX2" fmla="*/ 3497738 w 3497738"/>
                <a:gd name="connsiteY2" fmla="*/ 1718066 h 1932824"/>
                <a:gd name="connsiteX3" fmla="*/ 0 w 3497738"/>
                <a:gd name="connsiteY3" fmla="*/ 1718066 h 1932824"/>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845351"/>
                <a:gd name="connsiteX1" fmla="*/ 1748869 w 3497738"/>
                <a:gd name="connsiteY1" fmla="*/ 0 h 1845351"/>
                <a:gd name="connsiteX2" fmla="*/ 3497738 w 3497738"/>
                <a:gd name="connsiteY2" fmla="*/ 1718066 h 1845351"/>
                <a:gd name="connsiteX3" fmla="*/ 0 w 3497738"/>
                <a:gd name="connsiteY3" fmla="*/ 1718066 h 1845351"/>
                <a:gd name="connsiteX0" fmla="*/ 0 w 3497738"/>
                <a:gd name="connsiteY0" fmla="*/ 1718066 h 1718066"/>
                <a:gd name="connsiteX1" fmla="*/ 1748869 w 3497738"/>
                <a:gd name="connsiteY1" fmla="*/ 0 h 1718066"/>
                <a:gd name="connsiteX2" fmla="*/ 3497738 w 3497738"/>
                <a:gd name="connsiteY2" fmla="*/ 1718066 h 1718066"/>
                <a:gd name="connsiteX3" fmla="*/ 0 w 3497738"/>
                <a:gd name="connsiteY3" fmla="*/ 1718066 h 1718066"/>
              </a:gdLst>
              <a:ahLst/>
              <a:cxnLst>
                <a:cxn ang="0">
                  <a:pos x="connsiteX0" y="connsiteY0"/>
                </a:cxn>
                <a:cxn ang="0">
                  <a:pos x="connsiteX1" y="connsiteY1"/>
                </a:cxn>
                <a:cxn ang="0">
                  <a:pos x="connsiteX2" y="connsiteY2"/>
                </a:cxn>
                <a:cxn ang="0">
                  <a:pos x="connsiteX3" y="connsiteY3"/>
                </a:cxn>
              </a:cxnLst>
              <a:rect l="l" t="t" r="r" b="b"/>
              <a:pathLst>
                <a:path w="3497738" h="1718066">
                  <a:moveTo>
                    <a:pt x="0" y="1718066"/>
                  </a:moveTo>
                  <a:cubicBezTo>
                    <a:pt x="0" y="769204"/>
                    <a:pt x="782995" y="0"/>
                    <a:pt x="1748869" y="0"/>
                  </a:cubicBezTo>
                  <a:cubicBezTo>
                    <a:pt x="2714743" y="0"/>
                    <a:pt x="3497738" y="769204"/>
                    <a:pt x="3497738" y="1718066"/>
                  </a:cubicBezTo>
                  <a:lnTo>
                    <a:pt x="0" y="1718066"/>
                  </a:lnTo>
                  <a:close/>
                </a:path>
              </a:pathLst>
            </a:custGeom>
            <a:solidFill>
              <a:srgbClr val="2726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A5A62DF1-74AA-429A-E15B-4D086A53B73E}"/>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2D8816DF-9525-A509-17D2-70CD9331BA1D}"/>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3" name="Graphique 32">
            <a:extLst>
              <a:ext uri="{FF2B5EF4-FFF2-40B4-BE49-F238E27FC236}">
                <a16:creationId xmlns:a16="http://schemas.microsoft.com/office/drawing/2014/main" id="{F9F7653B-C30F-C328-2D36-A50A4D1EF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51254CE-853A-3E55-EB34-E2D09805AA85}"/>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0" name="Groupe 9">
            <a:extLst>
              <a:ext uri="{FF2B5EF4-FFF2-40B4-BE49-F238E27FC236}">
                <a16:creationId xmlns:a16="http://schemas.microsoft.com/office/drawing/2014/main" id="{EA1569E1-5080-8191-029A-A19F6462B772}"/>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23D3904-7C8D-9113-9C10-85D9BE5172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DB0662C9-7388-843E-7D06-AE6B75944C0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ECB387AB-DFC0-C318-BE38-118772261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E855FB9C-D0E2-B95A-4E17-917B769D94EE}"/>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7EF696C7-8B7B-609E-C30B-EE63AA619DD0}"/>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5E75650D-3DBA-E018-2417-35618327654A}"/>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C8EBB2A-A6FE-EE5F-5259-77FFB6AC68C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011249F6-4E38-9881-06F2-03A828E5CDD8}"/>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AC0F4840-7B6D-DCDB-1A95-245F8EDFA9EA}"/>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85CD09FE-96CA-680E-C763-D828C71FDFCA}"/>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C82957F4-133C-9214-B6FA-536811F4C92C}"/>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D8C1F650-DAF6-E37F-DF75-D91FFB9C9294}"/>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38AB3649-BDAC-E14A-5263-01D3CF0E2891}"/>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2C6398B-7644-AAC4-9328-56DFD03DCD78}"/>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3506D129-6E76-8F5E-E1D0-58E97F27F460}"/>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478914FD-EA62-1A8E-631A-07DC84AEE32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EC58731C-F605-FCE4-717E-1F929AA9B9D3}"/>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A96C47BF-F314-8E09-DE27-D84ABFA31473}"/>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1D5FCCF0-D8DD-69BF-644F-DF70A57D914B}"/>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E0AAC909-CC10-2A5B-CFC0-9B0E691273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E08AEF86-DF69-6EC0-F266-FC7FF87499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857AC344-7A13-3B12-F0E4-1AAA12122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11B57137-F8C3-783B-0B00-D0A06B1DEAD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888B1EBC-4A87-3A98-6B96-4415BC1C02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265E1889-939F-743C-92F2-78858FDB25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7B7EF6B3-85CC-B91F-D7BA-7B6EB8744855}"/>
              </a:ext>
            </a:extLst>
          </p:cNvPr>
          <p:cNvSpPr txBox="1">
            <a:spLocks/>
          </p:cNvSpPr>
          <p:nvPr/>
        </p:nvSpPr>
        <p:spPr>
          <a:xfrm>
            <a:off x="3747311" y="1368365"/>
            <a:ext cx="2106820" cy="3168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2x moins chères</a:t>
            </a:r>
          </a:p>
        </p:txBody>
      </p:sp>
      <p:pic>
        <p:nvPicPr>
          <p:cNvPr id="42" name="Graphique 41" descr="Flèche vers la droite avec un remplissage uni">
            <a:extLst>
              <a:ext uri="{FF2B5EF4-FFF2-40B4-BE49-F238E27FC236}">
                <a16:creationId xmlns:a16="http://schemas.microsoft.com/office/drawing/2014/main" id="{07CE3697-0064-F2D9-A7DE-865BDD07C6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4377BDFC-2352-EF76-91F8-F85561481164}"/>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0C70D517-8FC2-B394-1926-A377749E60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CC7A6D3E-AE3D-8F28-8757-910B838DE314}"/>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A67A3518-374A-3C45-5048-08D40404E8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0FDAEC63-39FF-5593-1611-C1C77C35AF51}"/>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5FDF962A-E069-F7A2-A580-5AD3C840A3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B2866FE2-99A3-6C80-4B64-D07DDF07CAA5}"/>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AC7ED998-5370-AACB-5649-8E6942343405}"/>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8654A94A-5AF4-98B9-2300-962BF00035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C43BADB4-E2B6-A3B4-9B15-E4EE2DC8B0EE}"/>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12" name="Google Shape;709;p32">
            <a:extLst>
              <a:ext uri="{FF2B5EF4-FFF2-40B4-BE49-F238E27FC236}">
                <a16:creationId xmlns:a16="http://schemas.microsoft.com/office/drawing/2014/main" id="{4371AE3C-B810-851A-573E-3FA36980F146}"/>
              </a:ext>
            </a:extLst>
          </p:cNvPr>
          <p:cNvSpPr txBox="1">
            <a:spLocks/>
          </p:cNvSpPr>
          <p:nvPr/>
        </p:nvSpPr>
        <p:spPr>
          <a:xfrm>
            <a:off x="720046" y="273514"/>
            <a:ext cx="3030781" cy="758861"/>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endParaRPr lang="en" sz="4800" dirty="0"/>
          </a:p>
        </p:txBody>
      </p:sp>
      <p:sp>
        <p:nvSpPr>
          <p:cNvPr id="13" name="Google Shape;709;p32">
            <a:extLst>
              <a:ext uri="{FF2B5EF4-FFF2-40B4-BE49-F238E27FC236}">
                <a16:creationId xmlns:a16="http://schemas.microsoft.com/office/drawing/2014/main" id="{66E61AA3-4B63-465C-3E93-BD0CFA815900}"/>
              </a:ext>
            </a:extLst>
          </p:cNvPr>
          <p:cNvSpPr txBox="1">
            <a:spLocks/>
          </p:cNvSpPr>
          <p:nvPr/>
        </p:nvSpPr>
        <p:spPr>
          <a:xfrm>
            <a:off x="720046" y="273513"/>
            <a:ext cx="3030781" cy="75886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14" name="Google Shape;708;p32">
            <a:extLst>
              <a:ext uri="{FF2B5EF4-FFF2-40B4-BE49-F238E27FC236}">
                <a16:creationId xmlns:a16="http://schemas.microsoft.com/office/drawing/2014/main" id="{FEBDEC58-20A4-739E-521B-925627BC4436}"/>
              </a:ext>
            </a:extLst>
          </p:cNvPr>
          <p:cNvSpPr txBox="1">
            <a:spLocks/>
          </p:cNvSpPr>
          <p:nvPr/>
        </p:nvSpPr>
        <p:spPr>
          <a:xfrm>
            <a:off x="1831960" y="304370"/>
            <a:ext cx="1918867"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3600" dirty="0"/>
              <a:t>Besoins</a:t>
            </a:r>
          </a:p>
        </p:txBody>
      </p:sp>
      <p:sp>
        <p:nvSpPr>
          <p:cNvPr id="15" name="Sous-titre 15">
            <a:extLst>
              <a:ext uri="{FF2B5EF4-FFF2-40B4-BE49-F238E27FC236}">
                <a16:creationId xmlns:a16="http://schemas.microsoft.com/office/drawing/2014/main" id="{A382FAC8-5CF8-099E-1EAF-2B996C2222AF}"/>
              </a:ext>
            </a:extLst>
          </p:cNvPr>
          <p:cNvSpPr txBox="1">
            <a:spLocks/>
          </p:cNvSpPr>
          <p:nvPr/>
        </p:nvSpPr>
        <p:spPr>
          <a:xfrm>
            <a:off x="4862741" y="436624"/>
            <a:ext cx="1918866"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algn="l"/>
            <a:r>
              <a:rPr lang="fr-FR" sz="2800" dirty="0"/>
              <a:t>Financier</a:t>
            </a:r>
          </a:p>
        </p:txBody>
      </p:sp>
      <p:pic>
        <p:nvPicPr>
          <p:cNvPr id="16" name="Image 15" descr="Une image contenant noir, obscurité&#10;&#10;Le contenu généré par l’IA peut être incorrect.">
            <a:extLst>
              <a:ext uri="{FF2B5EF4-FFF2-40B4-BE49-F238E27FC236}">
                <a16:creationId xmlns:a16="http://schemas.microsoft.com/office/drawing/2014/main" id="{A986FF09-E272-1F03-9405-2C5218969F6E}"/>
              </a:ext>
            </a:extLst>
          </p:cNvPr>
          <p:cNvPicPr>
            <a:picLocks noChangeAspect="1"/>
          </p:cNvPicPr>
          <p:nvPr/>
        </p:nvPicPr>
        <p:blipFill>
          <a:blip r:embed="rId17">
            <a:alphaModFix/>
          </a:blip>
          <a:stretch>
            <a:fillRect/>
          </a:stretch>
        </p:blipFill>
        <p:spPr>
          <a:xfrm>
            <a:off x="4156719" y="326353"/>
            <a:ext cx="706022" cy="706022"/>
          </a:xfrm>
          <a:prstGeom prst="rect">
            <a:avLst/>
          </a:prstGeom>
        </p:spPr>
      </p:pic>
    </p:spTree>
    <p:extLst>
      <p:ext uri="{BB962C8B-B14F-4D97-AF65-F5344CB8AC3E}">
        <p14:creationId xmlns:p14="http://schemas.microsoft.com/office/powerpoint/2010/main" val="2391339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9">
            <a:extLst>
              <a:ext uri="{FF2B5EF4-FFF2-40B4-BE49-F238E27FC236}">
                <a16:creationId xmlns:a16="http://schemas.microsoft.com/office/drawing/2014/main" id="{8C377E36-0477-7E57-B013-F1376356711F}"/>
              </a:ext>
            </a:extLst>
          </p:cNvPr>
          <p:cNvSpPr>
            <a:spLocks noGrp="1"/>
          </p:cNvSpPr>
          <p:nvPr>
            <p:ph type="subTitle" idx="1"/>
          </p:nvPr>
        </p:nvSpPr>
        <p:spPr>
          <a:xfrm>
            <a:off x="1564910" y="3453375"/>
            <a:ext cx="4571730" cy="743840"/>
          </a:xfrm>
        </p:spPr>
        <p:txBody>
          <a:bodyPr anchor="ctr"/>
          <a:lstStyle/>
          <a:p>
            <a:r>
              <a:rPr lang="fr-FR" sz="3200" dirty="0"/>
              <a:t>VOS QUESTIONS ?</a:t>
            </a:r>
          </a:p>
        </p:txBody>
      </p:sp>
      <p:pic>
        <p:nvPicPr>
          <p:cNvPr id="12" name="Graphique 11" descr="Point d’interrogation avec un remplissage uni">
            <a:extLst>
              <a:ext uri="{FF2B5EF4-FFF2-40B4-BE49-F238E27FC236}">
                <a16:creationId xmlns:a16="http://schemas.microsoft.com/office/drawing/2014/main" id="{BD34D56B-E0A8-6BB3-9F10-29699CC64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230" y="946285"/>
            <a:ext cx="2499090" cy="2499090"/>
          </a:xfrm>
          <a:prstGeom prst="rect">
            <a:avLst/>
          </a:prstGeom>
        </p:spPr>
      </p:pic>
    </p:spTree>
    <p:extLst>
      <p:ext uri="{BB962C8B-B14F-4D97-AF65-F5344CB8AC3E}">
        <p14:creationId xmlns:p14="http://schemas.microsoft.com/office/powerpoint/2010/main" val="4260750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64C47047-9BA9-C0CE-C599-297BB555AAA8}"/>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521FE12E-61D9-7D59-C5F2-BA2A93B34C8B}"/>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DA99554A-B428-41FA-1995-32264DA6F25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AB6F92CB-64E3-AAD7-45F1-269AAD88BA6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3AD51357-C41A-B0E7-4090-C099B47FBBEC}"/>
              </a:ext>
            </a:extLst>
          </p:cNvPr>
          <p:cNvSpPr txBox="1">
            <a:spLocks noGrp="1"/>
          </p:cNvSpPr>
          <p:nvPr>
            <p:ph type="subTitle" idx="3"/>
          </p:nvPr>
        </p:nvSpPr>
        <p:spPr>
          <a:xfrm>
            <a:off x="801990"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CA37870-4640-1982-63EC-3E7087736494}"/>
              </a:ext>
            </a:extLst>
          </p:cNvPr>
          <p:cNvGrpSpPr/>
          <p:nvPr/>
        </p:nvGrpSpPr>
        <p:grpSpPr>
          <a:xfrm>
            <a:off x="2057400" y="1685854"/>
            <a:ext cx="792480" cy="792480"/>
            <a:chOff x="4175760" y="1685854"/>
            <a:chExt cx="792480" cy="792480"/>
          </a:xfrm>
        </p:grpSpPr>
        <p:sp>
          <p:nvSpPr>
            <p:cNvPr id="720" name="Google Shape;720;p33">
              <a:extLst>
                <a:ext uri="{FF2B5EF4-FFF2-40B4-BE49-F238E27FC236}">
                  <a16:creationId xmlns:a16="http://schemas.microsoft.com/office/drawing/2014/main" id="{913B5076-D929-7841-C73E-C9E3E8C963B0}"/>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04B3E298-0E79-F1D1-AD7B-847044C98951}"/>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A4923F96-235E-F068-37BB-9409E0B97541}"/>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DB4093E7-5F68-ED94-CB1F-A95FB50CE1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BD7A66C7-13C0-3EE7-3388-7E3CF4F8110C}"/>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74A9705C-6C1A-F4C4-45B3-4F7232ABBFC4}"/>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80543786-95B6-B11F-4BA4-93A8972F3E5B}"/>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FC932D1C-20D9-E64C-F0AF-15DD6428AF9F}"/>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9300237D-40C0-D9BB-2450-5C2EF7F41CEA}"/>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C7ADD8E2-CD01-84D1-A896-AF45A16590CE}"/>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CAC1B2EE-356E-B618-EE98-A5D7F9939B43}"/>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306F0C9F-F6C0-288F-14E2-1426D70752F3}"/>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F7751B6A-8314-719D-ECC0-DE030317A8F3}"/>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F54BA020-2E19-5E41-B505-2B4C4311C68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8F7196B5-85ED-817B-B4DE-EC2AF12EFE6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4A3D2CB1-231C-8064-EF52-0F123AA5DE52}"/>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19B79065-62C5-3C80-3BD8-9FD86F4CFA06}"/>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0210125A-583F-1A52-2FFB-A552BF04055C}"/>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D932C55C-0AA7-4FD2-C88F-AB17EAF26D8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A2003385-7E52-EAEC-2A4B-CA9E027E64F1}"/>
              </a:ext>
            </a:extLst>
          </p:cNvPr>
          <p:cNvSpPr txBox="1">
            <a:spLocks/>
          </p:cNvSpPr>
          <p:nvPr/>
        </p:nvSpPr>
        <p:spPr>
          <a:xfrm>
            <a:off x="778330"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CAA46A6B-B0D9-92BA-A0E2-BF43DE5D23B3}"/>
              </a:ext>
            </a:extLst>
          </p:cNvPr>
          <p:cNvSpPr txBox="1">
            <a:spLocks/>
          </p:cNvSpPr>
          <p:nvPr/>
        </p:nvSpPr>
        <p:spPr>
          <a:xfrm>
            <a:off x="790160"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7F4534DC-2258-3075-D26E-82C48D0C80D9}"/>
              </a:ext>
            </a:extLst>
          </p:cNvPr>
          <p:cNvGrpSpPr/>
          <p:nvPr/>
        </p:nvGrpSpPr>
        <p:grpSpPr>
          <a:xfrm>
            <a:off x="5619120" y="2018631"/>
            <a:ext cx="1894046" cy="1828800"/>
            <a:chOff x="6027420" y="1744980"/>
            <a:chExt cx="1894046" cy="1828800"/>
          </a:xfrm>
        </p:grpSpPr>
        <p:sp>
          <p:nvSpPr>
            <p:cNvPr id="22" name="Rectangle 21">
              <a:extLst>
                <a:ext uri="{FF2B5EF4-FFF2-40B4-BE49-F238E27FC236}">
                  <a16:creationId xmlns:a16="http://schemas.microsoft.com/office/drawing/2014/main" id="{E150165A-97A8-D269-BB20-A5B2951743F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398B09C-6198-D844-81D9-9DBB569BDD0F}"/>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D5AAC5C6-33CD-62E4-290D-51E6BE5813C0}"/>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4BA0B361-AB1B-7E42-1A18-E508391CCD33}"/>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3" name="Graphique 32" descr="Pion avec un remplissage uni">
            <a:extLst>
              <a:ext uri="{FF2B5EF4-FFF2-40B4-BE49-F238E27FC236}">
                <a16:creationId xmlns:a16="http://schemas.microsoft.com/office/drawing/2014/main" id="{BD2961C8-F896-3485-A187-59DD6C6C2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432" y="2018631"/>
            <a:ext cx="914400" cy="914400"/>
          </a:xfrm>
          <a:prstGeom prst="rect">
            <a:avLst/>
          </a:prstGeom>
          <a:effectLst>
            <a:glow rad="101600">
              <a:schemeClr val="accent1">
                <a:satMod val="175000"/>
                <a:alpha val="40000"/>
              </a:schemeClr>
            </a:glow>
          </a:effectLst>
        </p:spPr>
      </p:pic>
      <p:pic>
        <p:nvPicPr>
          <p:cNvPr id="34" name="Graphique 33" descr="Pion avec un remplissage uni">
            <a:extLst>
              <a:ext uri="{FF2B5EF4-FFF2-40B4-BE49-F238E27FC236}">
                <a16:creationId xmlns:a16="http://schemas.microsoft.com/office/drawing/2014/main" id="{5E1E6842-E15B-13A0-7194-1E2992E3E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453" y="2933031"/>
            <a:ext cx="914400" cy="914400"/>
          </a:xfrm>
          <a:prstGeom prst="rect">
            <a:avLst/>
          </a:prstGeom>
          <a:effectLst>
            <a:glow rad="101600">
              <a:schemeClr val="accent1">
                <a:satMod val="175000"/>
                <a:alpha val="40000"/>
              </a:schemeClr>
            </a:glow>
          </a:effectLst>
        </p:spPr>
      </p:pic>
      <p:sp>
        <p:nvSpPr>
          <p:cNvPr id="35" name="Rectangle 34">
            <a:extLst>
              <a:ext uri="{FF2B5EF4-FFF2-40B4-BE49-F238E27FC236}">
                <a16:creationId xmlns:a16="http://schemas.microsoft.com/office/drawing/2014/main" id="{401B5513-2A6E-562B-7360-C9D99F74EA65}"/>
              </a:ext>
            </a:extLst>
          </p:cNvPr>
          <p:cNvSpPr/>
          <p:nvPr/>
        </p:nvSpPr>
        <p:spPr>
          <a:xfrm>
            <a:off x="5626048" y="2018631"/>
            <a:ext cx="947023" cy="914400"/>
          </a:xfrm>
          <a:prstGeom prst="rect">
            <a:avLst/>
          </a:prstGeom>
          <a:solidFill>
            <a:srgbClr val="FFC000">
              <a:alpha val="2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6" name="Google Shape;717;p33">
            <a:extLst>
              <a:ext uri="{FF2B5EF4-FFF2-40B4-BE49-F238E27FC236}">
                <a16:creationId xmlns:a16="http://schemas.microsoft.com/office/drawing/2014/main" id="{68D8FCB9-A569-BBD5-E41C-BCF0FC5CD311}"/>
              </a:ext>
            </a:extLst>
          </p:cNvPr>
          <p:cNvSpPr txBox="1">
            <a:spLocks/>
          </p:cNvSpPr>
          <p:nvPr/>
        </p:nvSpPr>
        <p:spPr>
          <a:xfrm>
            <a:off x="790160" y="4123916"/>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graphicFrame>
        <p:nvGraphicFramePr>
          <p:cNvPr id="20" name="Google Shape;889;p39">
            <a:extLst>
              <a:ext uri="{FF2B5EF4-FFF2-40B4-BE49-F238E27FC236}">
                <a16:creationId xmlns:a16="http://schemas.microsoft.com/office/drawing/2014/main" id="{0B9923F3-9F3E-FF1A-C036-2596EB45C21D}"/>
              </a:ext>
            </a:extLst>
          </p:cNvPr>
          <p:cNvGraphicFramePr/>
          <p:nvPr>
            <p:extLst>
              <p:ext uri="{D42A27DB-BD31-4B8C-83A1-F6EECF244321}">
                <p14:modId xmlns:p14="http://schemas.microsoft.com/office/powerpoint/2010/main" val="1488747355"/>
              </p:ext>
            </p:extLst>
          </p:nvPr>
        </p:nvGraphicFramePr>
        <p:xfrm>
          <a:off x="270509" y="5427942"/>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Tree>
    <p:extLst>
      <p:ext uri="{BB962C8B-B14F-4D97-AF65-F5344CB8AC3E}">
        <p14:creationId xmlns:p14="http://schemas.microsoft.com/office/powerpoint/2010/main" val="251712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1000"/>
                            </p:stCondLst>
                            <p:childTnLst>
                              <p:par>
                                <p:cTn id="22" presetID="22" presetClass="exit" presetSubtype="1" fill="hold" grpId="1" nodeType="afterEffect">
                                  <p:stCondLst>
                                    <p:cond delay="1200"/>
                                  </p:stCondLst>
                                  <p:childTnLst>
                                    <p:animEffect transition="out" filter="wipe(up)">
                                      <p:cBhvr>
                                        <p:cTn id="23" dur="9800"/>
                                        <p:tgtEl>
                                          <p:spTgt spid="35"/>
                                        </p:tgtEl>
                                      </p:cBhvr>
                                    </p:animEffect>
                                    <p:set>
                                      <p:cBhvr>
                                        <p:cTn id="24" dur="1" fill="hold">
                                          <p:stCondLst>
                                            <p:cond delay="9799"/>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7.40741E-7 L -0.10364 -0.17778 " pathEditMode="relative" rAng="0" ptsTypes="AA">
                                      <p:cBhvr>
                                        <p:cTn id="28" dur="2000" fill="hold"/>
                                        <p:tgtEl>
                                          <p:spTgt spid="34"/>
                                        </p:tgtEl>
                                        <p:attrNameLst>
                                          <p:attrName>ppt_x</p:attrName>
                                          <p:attrName>ppt_y</p:attrName>
                                        </p:attrNameLst>
                                      </p:cBhvr>
                                      <p:rCtr x="-5191" y="-8889"/>
                                    </p:animMotion>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575DD9BC-BB05-A838-59E1-B14F087653B2}"/>
            </a:ext>
          </a:extLst>
        </p:cNvPr>
        <p:cNvGrpSpPr/>
        <p:nvPr/>
      </p:nvGrpSpPr>
      <p:grpSpPr>
        <a:xfrm>
          <a:off x="0" y="0"/>
          <a:ext cx="0" cy="0"/>
          <a:chOff x="0" y="0"/>
          <a:chExt cx="0" cy="0"/>
        </a:xfrm>
      </p:grpSpPr>
      <p:sp>
        <p:nvSpPr>
          <p:cNvPr id="49" name="Google Shape;747;p34">
            <a:extLst>
              <a:ext uri="{FF2B5EF4-FFF2-40B4-BE49-F238E27FC236}">
                <a16:creationId xmlns:a16="http://schemas.microsoft.com/office/drawing/2014/main" id="{723F031D-E68A-429F-40C1-444F321FF5EA}"/>
              </a:ext>
            </a:extLst>
          </p:cNvPr>
          <p:cNvSpPr txBox="1">
            <a:spLocks/>
          </p:cNvSpPr>
          <p:nvPr/>
        </p:nvSpPr>
        <p:spPr>
          <a:xfrm>
            <a:off x="713225" y="6078280"/>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dirty="0">
                <a:solidFill>
                  <a:srgbClr val="565656"/>
                </a:solidFill>
              </a:rPr>
              <a:t>Software</a:t>
            </a:r>
          </a:p>
        </p:txBody>
      </p:sp>
      <p:sp>
        <p:nvSpPr>
          <p:cNvPr id="50" name="Google Shape;748;p34">
            <a:extLst>
              <a:ext uri="{FF2B5EF4-FFF2-40B4-BE49-F238E27FC236}">
                <a16:creationId xmlns:a16="http://schemas.microsoft.com/office/drawing/2014/main" id="{66E7076E-69E6-06C2-AA53-137E291D9996}"/>
              </a:ext>
            </a:extLst>
          </p:cNvPr>
          <p:cNvSpPr txBox="1">
            <a:spLocks/>
          </p:cNvSpPr>
          <p:nvPr/>
        </p:nvSpPr>
        <p:spPr>
          <a:xfrm>
            <a:off x="3109716" y="6049453"/>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51" name="Google Shape;752;p34">
            <a:extLst>
              <a:ext uri="{FF2B5EF4-FFF2-40B4-BE49-F238E27FC236}">
                <a16:creationId xmlns:a16="http://schemas.microsoft.com/office/drawing/2014/main" id="{AE663CEF-FD89-D838-1814-9BC7EBD0B509}"/>
              </a:ext>
            </a:extLst>
          </p:cNvPr>
          <p:cNvSpPr txBox="1">
            <a:spLocks/>
          </p:cNvSpPr>
          <p:nvPr/>
        </p:nvSpPr>
        <p:spPr>
          <a:xfrm>
            <a:off x="5544301" y="6078280"/>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53" name="Google Shape;754;p34">
            <a:extLst>
              <a:ext uri="{FF2B5EF4-FFF2-40B4-BE49-F238E27FC236}">
                <a16:creationId xmlns:a16="http://schemas.microsoft.com/office/drawing/2014/main" id="{7B6E6D45-34C1-F14C-24F9-14FBC39147A6}"/>
              </a:ext>
            </a:extLst>
          </p:cNvPr>
          <p:cNvSpPr/>
          <p:nvPr/>
        </p:nvSpPr>
        <p:spPr>
          <a:xfrm>
            <a:off x="181692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706" name="Groupe 705">
            <a:extLst>
              <a:ext uri="{FF2B5EF4-FFF2-40B4-BE49-F238E27FC236}">
                <a16:creationId xmlns:a16="http://schemas.microsoft.com/office/drawing/2014/main" id="{40037CAA-9F5F-E594-16BE-34C3060AF8B0}"/>
              </a:ext>
            </a:extLst>
          </p:cNvPr>
          <p:cNvGrpSpPr/>
          <p:nvPr/>
        </p:nvGrpSpPr>
        <p:grpSpPr>
          <a:xfrm>
            <a:off x="4232463" y="5211881"/>
            <a:ext cx="672300" cy="672300"/>
            <a:chOff x="4232463" y="5211881"/>
            <a:chExt cx="672300" cy="672300"/>
          </a:xfrm>
        </p:grpSpPr>
        <p:sp>
          <p:nvSpPr>
            <p:cNvPr id="52" name="Google Shape;753;p34">
              <a:extLst>
                <a:ext uri="{FF2B5EF4-FFF2-40B4-BE49-F238E27FC236}">
                  <a16:creationId xmlns:a16="http://schemas.microsoft.com/office/drawing/2014/main" id="{899C9DBF-85ED-C5AF-BD7B-CB5A6975ABCF}"/>
                </a:ext>
              </a:extLst>
            </p:cNvPr>
            <p:cNvSpPr/>
            <p:nvPr/>
          </p:nvSpPr>
          <p:spPr>
            <a:xfrm>
              <a:off x="4232463" y="5211881"/>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5" name="Image 54">
              <a:extLst>
                <a:ext uri="{FF2B5EF4-FFF2-40B4-BE49-F238E27FC236}">
                  <a16:creationId xmlns:a16="http://schemas.microsoft.com/office/drawing/2014/main" id="{35307DEB-224D-AFC9-AB1E-5209684331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5307257"/>
              <a:ext cx="481548" cy="481548"/>
            </a:xfrm>
            <a:prstGeom prst="rect">
              <a:avLst/>
            </a:prstGeom>
          </p:spPr>
        </p:pic>
      </p:grpSp>
      <p:grpSp>
        <p:nvGrpSpPr>
          <p:cNvPr id="56" name="Google Shape;1334;p48">
            <a:extLst>
              <a:ext uri="{FF2B5EF4-FFF2-40B4-BE49-F238E27FC236}">
                <a16:creationId xmlns:a16="http://schemas.microsoft.com/office/drawing/2014/main" id="{28A898C6-46E7-B5C5-C81C-5B79B5BA1E8A}"/>
              </a:ext>
            </a:extLst>
          </p:cNvPr>
          <p:cNvGrpSpPr/>
          <p:nvPr/>
        </p:nvGrpSpPr>
        <p:grpSpPr>
          <a:xfrm>
            <a:off x="1909485" y="5353887"/>
            <a:ext cx="473670" cy="407468"/>
            <a:chOff x="5773225" y="2166325"/>
            <a:chExt cx="340750" cy="293125"/>
          </a:xfrm>
          <a:solidFill>
            <a:srgbClr val="000000"/>
          </a:solidFill>
        </p:grpSpPr>
        <p:sp>
          <p:nvSpPr>
            <p:cNvPr id="57" name="Google Shape;1335;p48">
              <a:extLst>
                <a:ext uri="{FF2B5EF4-FFF2-40B4-BE49-F238E27FC236}">
                  <a16:creationId xmlns:a16="http://schemas.microsoft.com/office/drawing/2014/main" id="{EFAE8855-E216-F1E9-44EE-5823D713839D}"/>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6;p48">
              <a:extLst>
                <a:ext uri="{FF2B5EF4-FFF2-40B4-BE49-F238E27FC236}">
                  <a16:creationId xmlns:a16="http://schemas.microsoft.com/office/drawing/2014/main" id="{E44732E2-2DCA-8A16-3E89-D80FF30B3B4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p48">
              <a:extLst>
                <a:ext uri="{FF2B5EF4-FFF2-40B4-BE49-F238E27FC236}">
                  <a16:creationId xmlns:a16="http://schemas.microsoft.com/office/drawing/2014/main" id="{79289CC0-2D1B-074F-909A-1AA05C3146DD}"/>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8;p48">
              <a:extLst>
                <a:ext uri="{FF2B5EF4-FFF2-40B4-BE49-F238E27FC236}">
                  <a16:creationId xmlns:a16="http://schemas.microsoft.com/office/drawing/2014/main" id="{CEE6776E-3DE7-7408-F15C-F9BE4A055E03}"/>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9;p48">
              <a:extLst>
                <a:ext uri="{FF2B5EF4-FFF2-40B4-BE49-F238E27FC236}">
                  <a16:creationId xmlns:a16="http://schemas.microsoft.com/office/drawing/2014/main" id="{4386CB69-062E-5184-F073-11EE2910AE25}"/>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0;p48">
              <a:extLst>
                <a:ext uri="{FF2B5EF4-FFF2-40B4-BE49-F238E27FC236}">
                  <a16:creationId xmlns:a16="http://schemas.microsoft.com/office/drawing/2014/main" id="{830EA6CF-8DBE-7CDC-2C2B-F45A3549D935}"/>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1;p48">
              <a:extLst>
                <a:ext uri="{FF2B5EF4-FFF2-40B4-BE49-F238E27FC236}">
                  <a16:creationId xmlns:a16="http://schemas.microsoft.com/office/drawing/2014/main" id="{29FCB7A9-C584-6FA9-8C63-440DEF22279D}"/>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42;p48">
              <a:extLst>
                <a:ext uri="{FF2B5EF4-FFF2-40B4-BE49-F238E27FC236}">
                  <a16:creationId xmlns:a16="http://schemas.microsoft.com/office/drawing/2014/main" id="{DC2DBD63-3F63-8274-D969-C84178304339}"/>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roupe 706">
            <a:extLst>
              <a:ext uri="{FF2B5EF4-FFF2-40B4-BE49-F238E27FC236}">
                <a16:creationId xmlns:a16="http://schemas.microsoft.com/office/drawing/2014/main" id="{E640D1DE-6E6C-7E34-39FC-7C7CCC4439BD}"/>
              </a:ext>
            </a:extLst>
          </p:cNvPr>
          <p:cNvGrpSpPr/>
          <p:nvPr/>
        </p:nvGrpSpPr>
        <p:grpSpPr>
          <a:xfrm>
            <a:off x="6654775" y="5221480"/>
            <a:ext cx="672300" cy="672300"/>
            <a:chOff x="6654775" y="5221480"/>
            <a:chExt cx="672300" cy="672300"/>
          </a:xfrm>
        </p:grpSpPr>
        <p:sp>
          <p:nvSpPr>
            <p:cNvPr id="54" name="Google Shape;755;p34">
              <a:extLst>
                <a:ext uri="{FF2B5EF4-FFF2-40B4-BE49-F238E27FC236}">
                  <a16:creationId xmlns:a16="http://schemas.microsoft.com/office/drawing/2014/main" id="{16D466F1-092B-0AA2-D890-12E48DADE850}"/>
                </a:ext>
              </a:extLst>
            </p:cNvPr>
            <p:cNvSpPr/>
            <p:nvPr/>
          </p:nvSpPr>
          <p:spPr>
            <a:xfrm>
              <a:off x="6654775" y="522148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705" name="Image 704">
              <a:extLst>
                <a:ext uri="{FF2B5EF4-FFF2-40B4-BE49-F238E27FC236}">
                  <a16:creationId xmlns:a16="http://schemas.microsoft.com/office/drawing/2014/main" id="{3B6CEB3D-A356-A8E6-0053-5127348E9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307257"/>
              <a:ext cx="500728" cy="500728"/>
            </a:xfrm>
            <a:prstGeom prst="rect">
              <a:avLst/>
            </a:prstGeom>
          </p:spPr>
        </p:pic>
      </p:grpSp>
      <p:sp>
        <p:nvSpPr>
          <p:cNvPr id="27" name="Google Shape;709;p32">
            <a:extLst>
              <a:ext uri="{FF2B5EF4-FFF2-40B4-BE49-F238E27FC236}">
                <a16:creationId xmlns:a16="http://schemas.microsoft.com/office/drawing/2014/main" id="{873DA80D-0231-4502-AB6D-318FC2D38AA5}"/>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9BB249D-8962-CF37-2768-B616F1B85346}"/>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78A5E78F-FE84-A16B-9632-5A68E9F6D973}"/>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719" name="Google Shape;719;p33">
            <a:extLst>
              <a:ext uri="{FF2B5EF4-FFF2-40B4-BE49-F238E27FC236}">
                <a16:creationId xmlns:a16="http://schemas.microsoft.com/office/drawing/2014/main" id="{460A09B4-447D-C057-DB7E-4634580F3675}"/>
              </a:ext>
            </a:extLst>
          </p:cNvPr>
          <p:cNvSpPr txBox="1">
            <a:spLocks noGrp="1"/>
          </p:cNvSpPr>
          <p:nvPr>
            <p:ph type="subTitle" idx="3"/>
          </p:nvPr>
        </p:nvSpPr>
        <p:spPr>
          <a:xfrm>
            <a:off x="-3359536" y="2594023"/>
            <a:ext cx="3303300" cy="4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Cooldowns</a:t>
            </a:r>
            <a:endParaRPr dirty="0"/>
          </a:p>
        </p:txBody>
      </p:sp>
      <p:grpSp>
        <p:nvGrpSpPr>
          <p:cNvPr id="31" name="Groupe 30">
            <a:extLst>
              <a:ext uri="{FF2B5EF4-FFF2-40B4-BE49-F238E27FC236}">
                <a16:creationId xmlns:a16="http://schemas.microsoft.com/office/drawing/2014/main" id="{5AE747BD-ECBE-CD0D-E36B-8860B373F44C}"/>
              </a:ext>
            </a:extLst>
          </p:cNvPr>
          <p:cNvGrpSpPr/>
          <p:nvPr/>
        </p:nvGrpSpPr>
        <p:grpSpPr>
          <a:xfrm>
            <a:off x="-2104126" y="1685854"/>
            <a:ext cx="792480" cy="792480"/>
            <a:chOff x="4175760" y="1685854"/>
            <a:chExt cx="792480" cy="792480"/>
          </a:xfrm>
        </p:grpSpPr>
        <p:sp>
          <p:nvSpPr>
            <p:cNvPr id="720" name="Google Shape;720;p33">
              <a:extLst>
                <a:ext uri="{FF2B5EF4-FFF2-40B4-BE49-F238E27FC236}">
                  <a16:creationId xmlns:a16="http://schemas.microsoft.com/office/drawing/2014/main" id="{86E99400-F86D-CBA7-FCF8-19EF676BE2BD}"/>
                </a:ext>
              </a:extLst>
            </p:cNvPr>
            <p:cNvSpPr/>
            <p:nvPr/>
          </p:nvSpPr>
          <p:spPr>
            <a:xfrm>
              <a:off x="4175760" y="1685854"/>
              <a:ext cx="792480" cy="79248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 name="Google Shape;10920;p63">
              <a:extLst>
                <a:ext uri="{FF2B5EF4-FFF2-40B4-BE49-F238E27FC236}">
                  <a16:creationId xmlns:a16="http://schemas.microsoft.com/office/drawing/2014/main" id="{5E873876-4E47-D6CD-998C-FCD3FD518548}"/>
                </a:ext>
              </a:extLst>
            </p:cNvPr>
            <p:cNvGrpSpPr/>
            <p:nvPr/>
          </p:nvGrpSpPr>
          <p:grpSpPr>
            <a:xfrm>
              <a:off x="4287917" y="1820678"/>
              <a:ext cx="515052" cy="522832"/>
              <a:chOff x="4874902" y="3808799"/>
              <a:chExt cx="345615" cy="350835"/>
            </a:xfrm>
            <a:solidFill>
              <a:schemeClr val="tx1">
                <a:lumMod val="50000"/>
              </a:schemeClr>
            </a:solidFill>
          </p:grpSpPr>
          <p:sp>
            <p:nvSpPr>
              <p:cNvPr id="3" name="Google Shape;10921;p63">
                <a:extLst>
                  <a:ext uri="{FF2B5EF4-FFF2-40B4-BE49-F238E27FC236}">
                    <a16:creationId xmlns:a16="http://schemas.microsoft.com/office/drawing/2014/main" id="{8A7AA727-C028-90DB-AF5A-7383C82B0B2D}"/>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22;p63">
                <a:extLst>
                  <a:ext uri="{FF2B5EF4-FFF2-40B4-BE49-F238E27FC236}">
                    <a16:creationId xmlns:a16="http://schemas.microsoft.com/office/drawing/2014/main" id="{EE5480F8-0C0C-5B4E-5C50-6252090E988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23;p63">
                <a:extLst>
                  <a:ext uri="{FF2B5EF4-FFF2-40B4-BE49-F238E27FC236}">
                    <a16:creationId xmlns:a16="http://schemas.microsoft.com/office/drawing/2014/main" id="{6FFAE81B-F1D1-6A07-5F63-F577E5DE3F95}"/>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24;p63">
                <a:extLst>
                  <a:ext uri="{FF2B5EF4-FFF2-40B4-BE49-F238E27FC236}">
                    <a16:creationId xmlns:a16="http://schemas.microsoft.com/office/drawing/2014/main" id="{C445249A-5F26-E889-1BA0-846FD1DA2FED}"/>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5;p63">
                <a:extLst>
                  <a:ext uri="{FF2B5EF4-FFF2-40B4-BE49-F238E27FC236}">
                    <a16:creationId xmlns:a16="http://schemas.microsoft.com/office/drawing/2014/main" id="{9C724DF2-BD00-A339-0176-DA0E2FFADC34}"/>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6;p63">
                <a:extLst>
                  <a:ext uri="{FF2B5EF4-FFF2-40B4-BE49-F238E27FC236}">
                    <a16:creationId xmlns:a16="http://schemas.microsoft.com/office/drawing/2014/main" id="{514607AD-12D3-752D-A739-13E6BE3A67BE}"/>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27;p63">
                <a:extLst>
                  <a:ext uri="{FF2B5EF4-FFF2-40B4-BE49-F238E27FC236}">
                    <a16:creationId xmlns:a16="http://schemas.microsoft.com/office/drawing/2014/main" id="{6FBA4A2B-710F-F923-E793-46D76C278C82}"/>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8;p63">
                <a:extLst>
                  <a:ext uri="{FF2B5EF4-FFF2-40B4-BE49-F238E27FC236}">
                    <a16:creationId xmlns:a16="http://schemas.microsoft.com/office/drawing/2014/main" id="{6AA5A7E8-A8DE-8BA8-BCBF-7F5F4D28C5CA}"/>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9;p63">
                <a:extLst>
                  <a:ext uri="{FF2B5EF4-FFF2-40B4-BE49-F238E27FC236}">
                    <a16:creationId xmlns:a16="http://schemas.microsoft.com/office/drawing/2014/main" id="{69CDCD03-939E-C283-8046-E8032ACA1EB5}"/>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30;p63">
                <a:extLst>
                  <a:ext uri="{FF2B5EF4-FFF2-40B4-BE49-F238E27FC236}">
                    <a16:creationId xmlns:a16="http://schemas.microsoft.com/office/drawing/2014/main" id="{026FBD37-9570-2893-44DE-5A557B5CE69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1;p63">
                <a:extLst>
                  <a:ext uri="{FF2B5EF4-FFF2-40B4-BE49-F238E27FC236}">
                    <a16:creationId xmlns:a16="http://schemas.microsoft.com/office/drawing/2014/main" id="{12D9A28C-9153-2EBD-43E4-AAA8FE9AE341}"/>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32;p63">
                <a:extLst>
                  <a:ext uri="{FF2B5EF4-FFF2-40B4-BE49-F238E27FC236}">
                    <a16:creationId xmlns:a16="http://schemas.microsoft.com/office/drawing/2014/main" id="{AD9031B5-315C-B6BA-8D19-1AD9C07A639A}"/>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33;p63">
                <a:extLst>
                  <a:ext uri="{FF2B5EF4-FFF2-40B4-BE49-F238E27FC236}">
                    <a16:creationId xmlns:a16="http://schemas.microsoft.com/office/drawing/2014/main" id="{F69AFA88-8E90-FB1E-665D-E50667B302D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34;p63">
                <a:extLst>
                  <a:ext uri="{FF2B5EF4-FFF2-40B4-BE49-F238E27FC236}">
                    <a16:creationId xmlns:a16="http://schemas.microsoft.com/office/drawing/2014/main" id="{3BDD129B-7B32-5370-A0F7-F227F3F7F36B}"/>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35;p63">
                <a:extLst>
                  <a:ext uri="{FF2B5EF4-FFF2-40B4-BE49-F238E27FC236}">
                    <a16:creationId xmlns:a16="http://schemas.microsoft.com/office/drawing/2014/main" id="{56D55679-C74E-AAA5-9F93-249C0DD5EE1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6;p63">
                <a:extLst>
                  <a:ext uri="{FF2B5EF4-FFF2-40B4-BE49-F238E27FC236}">
                    <a16:creationId xmlns:a16="http://schemas.microsoft.com/office/drawing/2014/main" id="{8EB34AED-8B78-8488-01CE-2542AB1DECB2}"/>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37;p63">
                <a:extLst>
                  <a:ext uri="{FF2B5EF4-FFF2-40B4-BE49-F238E27FC236}">
                    <a16:creationId xmlns:a16="http://schemas.microsoft.com/office/drawing/2014/main" id="{0D35F4B4-8412-538F-2694-BD8B041E9404}"/>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717;p33">
            <a:extLst>
              <a:ext uri="{FF2B5EF4-FFF2-40B4-BE49-F238E27FC236}">
                <a16:creationId xmlns:a16="http://schemas.microsoft.com/office/drawing/2014/main" id="{E6E48F53-537C-756F-A3DF-E61926C5BFE3}"/>
              </a:ext>
            </a:extLst>
          </p:cNvPr>
          <p:cNvSpPr txBox="1">
            <a:spLocks/>
          </p:cNvSpPr>
          <p:nvPr/>
        </p:nvSpPr>
        <p:spPr>
          <a:xfrm>
            <a:off x="-3383196" y="3032963"/>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en-US" dirty="0"/>
              <a:t>Un cooldown </a:t>
            </a:r>
            <a:r>
              <a:rPr lang="en-US" dirty="0" err="1"/>
              <a:t>est</a:t>
            </a:r>
            <a:r>
              <a:rPr lang="en-US" dirty="0"/>
              <a:t> appliqué après </a:t>
            </a:r>
            <a:r>
              <a:rPr lang="en-US" dirty="0" err="1"/>
              <a:t>qu’une</a:t>
            </a:r>
            <a:r>
              <a:rPr lang="en-US" dirty="0"/>
              <a:t> pièce </a:t>
            </a:r>
            <a:r>
              <a:rPr lang="en-US" dirty="0" err="1"/>
              <a:t>ait</a:t>
            </a:r>
            <a:r>
              <a:rPr lang="en-US" dirty="0"/>
              <a:t> </a:t>
            </a:r>
            <a:r>
              <a:rPr lang="en-US" dirty="0" err="1"/>
              <a:t>bougée</a:t>
            </a:r>
            <a:r>
              <a:rPr lang="en-US" dirty="0"/>
              <a:t> </a:t>
            </a:r>
            <a:r>
              <a:rPr lang="en-US" dirty="0" err="1"/>
              <a:t>avant</a:t>
            </a:r>
            <a:r>
              <a:rPr lang="en-US" dirty="0"/>
              <a:t> de </a:t>
            </a:r>
            <a:r>
              <a:rPr lang="en-US" dirty="0" err="1"/>
              <a:t>pouvoir</a:t>
            </a:r>
            <a:r>
              <a:rPr lang="en-US" dirty="0"/>
              <a:t> </a:t>
            </a:r>
            <a:r>
              <a:rPr lang="en-US" dirty="0" err="1"/>
              <a:t>rebouger</a:t>
            </a:r>
            <a:r>
              <a:rPr lang="en-US" dirty="0"/>
              <a:t>.</a:t>
            </a:r>
          </a:p>
        </p:txBody>
      </p:sp>
      <p:sp>
        <p:nvSpPr>
          <p:cNvPr id="21" name="Google Shape;717;p33">
            <a:extLst>
              <a:ext uri="{FF2B5EF4-FFF2-40B4-BE49-F238E27FC236}">
                <a16:creationId xmlns:a16="http://schemas.microsoft.com/office/drawing/2014/main" id="{DEB8ED11-35AA-6E16-D839-49BCDB474AA4}"/>
              </a:ext>
            </a:extLst>
          </p:cNvPr>
          <p:cNvSpPr txBox="1">
            <a:spLocks/>
          </p:cNvSpPr>
          <p:nvPr/>
        </p:nvSpPr>
        <p:spPr>
          <a:xfrm>
            <a:off x="-3371366" y="3626768"/>
            <a:ext cx="3303300" cy="65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Détecter</a:t>
            </a:r>
            <a:r>
              <a:rPr lang="en-US" sz="1600" dirty="0">
                <a:solidFill>
                  <a:srgbClr val="002060"/>
                </a:solidFill>
              </a:rPr>
              <a:t> les </a:t>
            </a:r>
            <a:r>
              <a:rPr lang="en-US" sz="1600" dirty="0" err="1">
                <a:solidFill>
                  <a:srgbClr val="002060"/>
                </a:solidFill>
              </a:rPr>
              <a:t>pièces</a:t>
            </a:r>
            <a:endParaRPr lang="en-US" sz="1600" dirty="0">
              <a:solidFill>
                <a:srgbClr val="002060"/>
              </a:solidFill>
            </a:endParaRPr>
          </a:p>
          <a:p>
            <a:pPr marL="171450" indent="-171450">
              <a:buClr>
                <a:srgbClr val="002060"/>
              </a:buClr>
              <a:buSzPct val="110000"/>
              <a:buFont typeface="Arial" panose="020B0604020202020204" pitchFamily="34" charset="0"/>
              <a:buChar char="•"/>
            </a:pPr>
            <a:r>
              <a:rPr lang="en-US" sz="1600" dirty="0">
                <a:solidFill>
                  <a:srgbClr val="002060"/>
                </a:solidFill>
              </a:rPr>
              <a:t>Appliquer le cooldown</a:t>
            </a:r>
          </a:p>
        </p:txBody>
      </p:sp>
      <p:grpSp>
        <p:nvGrpSpPr>
          <p:cNvPr id="29" name="Groupe 28">
            <a:extLst>
              <a:ext uri="{FF2B5EF4-FFF2-40B4-BE49-F238E27FC236}">
                <a16:creationId xmlns:a16="http://schemas.microsoft.com/office/drawing/2014/main" id="{0776D376-B4FA-CA40-0A52-4AD6E95E6D67}"/>
              </a:ext>
            </a:extLst>
          </p:cNvPr>
          <p:cNvGrpSpPr/>
          <p:nvPr/>
        </p:nvGrpSpPr>
        <p:grpSpPr>
          <a:xfrm>
            <a:off x="9438765" y="1797968"/>
            <a:ext cx="1894046" cy="1828800"/>
            <a:chOff x="6027420" y="1744980"/>
            <a:chExt cx="1894046" cy="1828800"/>
          </a:xfrm>
        </p:grpSpPr>
        <p:sp>
          <p:nvSpPr>
            <p:cNvPr id="22" name="Rectangle 21">
              <a:extLst>
                <a:ext uri="{FF2B5EF4-FFF2-40B4-BE49-F238E27FC236}">
                  <a16:creationId xmlns:a16="http://schemas.microsoft.com/office/drawing/2014/main" id="{3602B526-7F1E-355C-C0F9-1A4B235670C2}"/>
                </a:ext>
              </a:extLst>
            </p:cNvPr>
            <p:cNvSpPr/>
            <p:nvPr/>
          </p:nvSpPr>
          <p:spPr>
            <a:xfrm>
              <a:off x="6027420" y="17449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3D4664E-E96B-22CF-D4EC-3FB02C3369F9}"/>
                </a:ext>
              </a:extLst>
            </p:cNvPr>
            <p:cNvSpPr/>
            <p:nvPr/>
          </p:nvSpPr>
          <p:spPr>
            <a:xfrm>
              <a:off x="6974443" y="17449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871B1899-7168-418C-50E7-8A4D96C7EF2E}"/>
                </a:ext>
              </a:extLst>
            </p:cNvPr>
            <p:cNvSpPr/>
            <p:nvPr/>
          </p:nvSpPr>
          <p:spPr>
            <a:xfrm>
              <a:off x="6974442" y="2659380"/>
              <a:ext cx="947023" cy="914400"/>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303620C4-CC1C-7E1E-0EBB-F7DB51DCA284}"/>
                </a:ext>
              </a:extLst>
            </p:cNvPr>
            <p:cNvSpPr/>
            <p:nvPr/>
          </p:nvSpPr>
          <p:spPr>
            <a:xfrm>
              <a:off x="6027420" y="2659380"/>
              <a:ext cx="947023" cy="914400"/>
            </a:xfrm>
            <a:prstGeom prst="rect">
              <a:avLst/>
            </a:prstGeom>
            <a:solidFill>
              <a:schemeClr val="accent6"/>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pic>
        <p:nvPicPr>
          <p:cNvPr id="34" name="Graphique 33" descr="Pion avec un remplissage uni">
            <a:extLst>
              <a:ext uri="{FF2B5EF4-FFF2-40B4-BE49-F238E27FC236}">
                <a16:creationId xmlns:a16="http://schemas.microsoft.com/office/drawing/2014/main" id="{DBD0D4D5-963A-E2D8-05E9-14631C15E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764" y="1797968"/>
            <a:ext cx="914400" cy="914400"/>
          </a:xfrm>
          <a:prstGeom prst="rect">
            <a:avLst/>
          </a:prstGeom>
          <a:effectLst>
            <a:glow rad="101600">
              <a:schemeClr val="accent1">
                <a:satMod val="175000"/>
                <a:alpha val="40000"/>
              </a:schemeClr>
            </a:glow>
          </a:effectLst>
        </p:spPr>
      </p:pic>
      <p:graphicFrame>
        <p:nvGraphicFramePr>
          <p:cNvPr id="20" name="Google Shape;889;p39">
            <a:extLst>
              <a:ext uri="{FF2B5EF4-FFF2-40B4-BE49-F238E27FC236}">
                <a16:creationId xmlns:a16="http://schemas.microsoft.com/office/drawing/2014/main" id="{48927077-21D1-4053-9A55-C2ADE002A718}"/>
              </a:ext>
            </a:extLst>
          </p:cNvPr>
          <p:cNvGraphicFramePr/>
          <p:nvPr>
            <p:extLst>
              <p:ext uri="{D42A27DB-BD31-4B8C-83A1-F6EECF244321}">
                <p14:modId xmlns:p14="http://schemas.microsoft.com/office/powerpoint/2010/main" val="3168882797"/>
              </p:ext>
            </p:extLst>
          </p:nvPr>
        </p:nvGraphicFramePr>
        <p:xfrm>
          <a:off x="270509" y="1245856"/>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36" name="Google Shape;717;p33">
            <a:extLst>
              <a:ext uri="{FF2B5EF4-FFF2-40B4-BE49-F238E27FC236}">
                <a16:creationId xmlns:a16="http://schemas.microsoft.com/office/drawing/2014/main" id="{28595212-8CC5-9E40-C31A-E22D5245D3C4}"/>
              </a:ext>
            </a:extLst>
          </p:cNvPr>
          <p:cNvSpPr txBox="1">
            <a:spLocks/>
          </p:cNvSpPr>
          <p:nvPr/>
        </p:nvSpPr>
        <p:spPr>
          <a:xfrm>
            <a:off x="-3383196" y="4103831"/>
            <a:ext cx="3303300" cy="39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171450" indent="-171450">
              <a:buClr>
                <a:srgbClr val="002060"/>
              </a:buClr>
              <a:buSzPct val="110000"/>
              <a:buFont typeface="Arial" panose="020B0604020202020204" pitchFamily="34" charset="0"/>
              <a:buChar char="•"/>
            </a:pPr>
            <a:r>
              <a:rPr lang="en-US" sz="1600" dirty="0" err="1">
                <a:solidFill>
                  <a:srgbClr val="002060"/>
                </a:solidFill>
              </a:rPr>
              <a:t>Différencier</a:t>
            </a:r>
            <a:r>
              <a:rPr lang="en-US" sz="1600" dirty="0">
                <a:solidFill>
                  <a:srgbClr val="002060"/>
                </a:solidFill>
              </a:rPr>
              <a:t> les </a:t>
            </a:r>
            <a:r>
              <a:rPr lang="en-US" sz="1600" dirty="0" err="1">
                <a:solidFill>
                  <a:srgbClr val="002060"/>
                </a:solidFill>
              </a:rPr>
              <a:t>joueurs</a:t>
            </a:r>
            <a:endParaRPr lang="en-US" sz="1600" dirty="0">
              <a:solidFill>
                <a:srgbClr val="002060"/>
              </a:solidFill>
            </a:endParaRPr>
          </a:p>
        </p:txBody>
      </p:sp>
    </p:spTree>
    <p:extLst>
      <p:ext uri="{BB962C8B-B14F-4D97-AF65-F5344CB8AC3E}">
        <p14:creationId xmlns:p14="http://schemas.microsoft.com/office/powerpoint/2010/main" val="138141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711C98CD-679C-AA4F-2C8E-80DD3400891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D587A213-AA50-4145-8AA8-78D40AC5C00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65C57FE-2A6A-29AC-63F1-D27E6619D3B8}"/>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5BB450E1-FF98-6855-75DC-F2D801E26106}"/>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graphicFrame>
        <p:nvGraphicFramePr>
          <p:cNvPr id="20" name="Google Shape;889;p39">
            <a:extLst>
              <a:ext uri="{FF2B5EF4-FFF2-40B4-BE49-F238E27FC236}">
                <a16:creationId xmlns:a16="http://schemas.microsoft.com/office/drawing/2014/main" id="{0DBA442A-A686-B976-29B9-B8FECA48DB1A}"/>
              </a:ext>
            </a:extLst>
          </p:cNvPr>
          <p:cNvGraphicFramePr/>
          <p:nvPr>
            <p:extLst>
              <p:ext uri="{D42A27DB-BD31-4B8C-83A1-F6EECF244321}">
                <p14:modId xmlns:p14="http://schemas.microsoft.com/office/powerpoint/2010/main" val="1549400030"/>
              </p:ext>
            </p:extLst>
          </p:nvPr>
        </p:nvGraphicFramePr>
        <p:xfrm>
          <a:off x="299464" y="5336279"/>
          <a:ext cx="8602981" cy="3626142"/>
        </p:xfrm>
        <a:graphic>
          <a:graphicData uri="http://schemas.openxmlformats.org/drawingml/2006/table">
            <a:tbl>
              <a:tblPr>
                <a:noFill/>
                <a:tableStyleId>{BDABB473-F607-411F-9911-1804E27E0305}</a:tableStyleId>
              </a:tblPr>
              <a:tblGrid>
                <a:gridCol w="1473255">
                  <a:extLst>
                    <a:ext uri="{9D8B030D-6E8A-4147-A177-3AD203B41FA5}">
                      <a16:colId xmlns:a16="http://schemas.microsoft.com/office/drawing/2014/main" val="20000"/>
                    </a:ext>
                  </a:extLst>
                </a:gridCol>
                <a:gridCol w="3067872">
                  <a:extLst>
                    <a:ext uri="{9D8B030D-6E8A-4147-A177-3AD203B41FA5}">
                      <a16:colId xmlns:a16="http://schemas.microsoft.com/office/drawing/2014/main" val="20001"/>
                    </a:ext>
                  </a:extLst>
                </a:gridCol>
                <a:gridCol w="2583573">
                  <a:extLst>
                    <a:ext uri="{9D8B030D-6E8A-4147-A177-3AD203B41FA5}">
                      <a16:colId xmlns:a16="http://schemas.microsoft.com/office/drawing/2014/main" val="20002"/>
                    </a:ext>
                  </a:extLst>
                </a:gridCol>
                <a:gridCol w="1478281">
                  <a:extLst>
                    <a:ext uri="{9D8B030D-6E8A-4147-A177-3AD203B41FA5}">
                      <a16:colId xmlns:a16="http://schemas.microsoft.com/office/drawing/2014/main" val="20003"/>
                    </a:ext>
                  </a:extLst>
                </a:gridCol>
              </a:tblGrid>
              <a:tr h="242617">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38642">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FP1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Jouer à la variante Kung Fu Chess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Faire respecter les règles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 2 règles près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FC1</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Le plateau doit différencier le joueur 1 et le joueur 2.</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33580">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FC2</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Détection qu’une pièce vient d’être bougée : booléen sur la case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Option : différencier le camp des pièces </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Aucune</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111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FC3</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Temps d’attente réglable (entre 0 et 10s) + Indicateur du temps restant</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Verrouillage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rgbClr val="27263D"/>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3009">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FC4</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2271">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FC5</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443656">
                <a:tc>
                  <a:txBody>
                    <a:bodyPr/>
                    <a:lstStyle/>
                    <a:p>
                      <a:pPr marL="0" lvl="0" indent="0" algn="l" rtl="0">
                        <a:spcBef>
                          <a:spcPts val="0"/>
                        </a:spcBef>
                        <a:spcAft>
                          <a:spcPts val="0"/>
                        </a:spcAft>
                        <a:buNone/>
                      </a:pPr>
                      <a:r>
                        <a:rPr lang="en" sz="1200" dirty="0">
                          <a:solidFill>
                            <a:schemeClr val="lt2"/>
                          </a:solidFill>
                          <a:latin typeface="Schibsted Grotesk SemiBold"/>
                          <a:ea typeface="Schibsted Grotesk SemiBold"/>
                          <a:cs typeface="Schibsted Grotesk SemiBold"/>
                          <a:sym typeface="Schibsted Grotesk SemiBold"/>
                        </a:rPr>
                        <a:t>FC6</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Avoir l’apparence d’un échiquier</a:t>
                      </a:r>
                    </a:p>
                  </a:txBody>
                  <a:tcPr marL="68580" marR="6858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Cases qui alternent de couleurs</a:t>
                      </a:r>
                    </a:p>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2D</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43009">
                <a:tc>
                  <a:txBody>
                    <a:bodyPr/>
                    <a:lstStyle/>
                    <a:p>
                      <a:pPr marL="0" lvl="0" indent="0" algn="l" rtl="0">
                        <a:spcBef>
                          <a:spcPts val="0"/>
                        </a:spcBef>
                        <a:spcAft>
                          <a:spcPts val="0"/>
                        </a:spcAft>
                        <a:buNone/>
                      </a:pPr>
                      <a:r>
                        <a:rPr lang="fr-FR" sz="1200" dirty="0">
                          <a:solidFill>
                            <a:schemeClr val="lt2"/>
                          </a:solidFill>
                          <a:latin typeface="Schibsted Grotesk SemiBold"/>
                          <a:ea typeface="Schibsted Grotesk SemiBold"/>
                          <a:cs typeface="Schibsted Grotesk SemiBold"/>
                          <a:sym typeface="Schibsted Grotesk SemiBold"/>
                        </a:rPr>
                        <a:t>FC7</a:t>
                      </a:r>
                      <a:endParaRPr sz="1200" dirty="0">
                        <a:solidFill>
                          <a:schemeClr val="lt2"/>
                        </a:solidFill>
                        <a:latin typeface="Schibsted Grotesk SemiBold"/>
                        <a:ea typeface="Schibsted Grotesk SemiBold"/>
                        <a:cs typeface="Schibsted Grotesk SemiBold"/>
                        <a:sym typeface="Schibsted Grotesk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Respecter le budget</a:t>
                      </a:r>
                    </a:p>
                  </a:txBody>
                  <a:tcPr marL="68580" marR="6858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500€ de fonds personnels en développement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rgbClr val="27263D"/>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3495086613"/>
                  </a:ext>
                </a:extLst>
              </a:tr>
            </a:tbl>
          </a:graphicData>
        </a:graphic>
      </p:graphicFrame>
      <p:sp>
        <p:nvSpPr>
          <p:cNvPr id="2" name="Google Shape;747;p34">
            <a:extLst>
              <a:ext uri="{FF2B5EF4-FFF2-40B4-BE49-F238E27FC236}">
                <a16:creationId xmlns:a16="http://schemas.microsoft.com/office/drawing/2014/main" id="{8D2CD47B-EF1B-4012-1DD1-8B82BC5B4BB5}"/>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F6C0F61-1F9A-8766-FB21-5A87979FA4BF}"/>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ABB8D65-2804-0770-0CDA-EE8420FCEAD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4DA2EC1F-EED2-2BAB-BB55-2DC71C7922AE}"/>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86" name="Groupe 85">
            <a:extLst>
              <a:ext uri="{FF2B5EF4-FFF2-40B4-BE49-F238E27FC236}">
                <a16:creationId xmlns:a16="http://schemas.microsoft.com/office/drawing/2014/main" id="{FF3D4800-ACDD-35A0-D9A7-ABB0F19990DB}"/>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088D51AC-64BB-A678-02A2-2B499DC5349F}"/>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95C7C105-794B-D95E-2746-8692CD7CD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64" name="Google Shape;1334;p48">
            <a:extLst>
              <a:ext uri="{FF2B5EF4-FFF2-40B4-BE49-F238E27FC236}">
                <a16:creationId xmlns:a16="http://schemas.microsoft.com/office/drawing/2014/main" id="{949110F2-47F7-4803-390C-4ADE569EC79A}"/>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31A7B257-5FA9-F3AF-C5A7-88CB1DA18F0F}"/>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51B413D9-2ACE-3B89-E6C0-D38F81CA98AD}"/>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7FB5AB2F-F7F6-CCAC-8653-3DC8DC058FDB}"/>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4C371958-ED59-1435-DBD8-7933D7504C3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07158F3-F45A-ED3D-437C-4CF9FE3D70B6}"/>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00AAD745-E82F-344E-8D91-9BD87D33D5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4FA2A8D1-D10A-BFE7-17F3-7C9CF9A453B0}"/>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3667E582-0258-76E8-7578-F8B7E0FCCD88}"/>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e 86">
            <a:extLst>
              <a:ext uri="{FF2B5EF4-FFF2-40B4-BE49-F238E27FC236}">
                <a16:creationId xmlns:a16="http://schemas.microsoft.com/office/drawing/2014/main" id="{ED63E084-FF7A-B73B-E568-E778F0A17576}"/>
              </a:ext>
            </a:extLst>
          </p:cNvPr>
          <p:cNvGrpSpPr/>
          <p:nvPr/>
        </p:nvGrpSpPr>
        <p:grpSpPr>
          <a:xfrm>
            <a:off x="6654775" y="2615605"/>
            <a:ext cx="672300" cy="672300"/>
            <a:chOff x="6654775" y="2615605"/>
            <a:chExt cx="672300" cy="672300"/>
          </a:xfrm>
        </p:grpSpPr>
        <p:sp>
          <p:nvSpPr>
            <p:cNvPr id="10" name="Google Shape;755;p34">
              <a:extLst>
                <a:ext uri="{FF2B5EF4-FFF2-40B4-BE49-F238E27FC236}">
                  <a16:creationId xmlns:a16="http://schemas.microsoft.com/office/drawing/2014/main" id="{D88EF104-8DA9-54C5-6B0B-953CD07186B1}"/>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ECD80D74-2419-9C63-7A87-DC36425B0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85" name="Google Shape;889;p39">
            <a:extLst>
              <a:ext uri="{FF2B5EF4-FFF2-40B4-BE49-F238E27FC236}">
                <a16:creationId xmlns:a16="http://schemas.microsoft.com/office/drawing/2014/main" id="{B8A5E798-D7C8-6014-96C7-830E74CA4A53}"/>
              </a:ext>
            </a:extLst>
          </p:cNvPr>
          <p:cNvGraphicFramePr/>
          <p:nvPr>
            <p:extLst>
              <p:ext uri="{D42A27DB-BD31-4B8C-83A1-F6EECF244321}">
                <p14:modId xmlns:p14="http://schemas.microsoft.com/office/powerpoint/2010/main" val="3883050650"/>
              </p:ext>
            </p:extLst>
          </p:nvPr>
        </p:nvGraphicFramePr>
        <p:xfrm>
          <a:off x="390320" y="5401387"/>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Tree>
    <p:extLst>
      <p:ext uri="{BB962C8B-B14F-4D97-AF65-F5344CB8AC3E}">
        <p14:creationId xmlns:p14="http://schemas.microsoft.com/office/powerpoint/2010/main" val="144798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4ED6AEB2-7526-DFEE-3197-9B49E61BECD8}"/>
            </a:ext>
          </a:extLst>
        </p:cNvPr>
        <p:cNvGrpSpPr/>
        <p:nvPr/>
      </p:nvGrpSpPr>
      <p:grpSpPr>
        <a:xfrm>
          <a:off x="0" y="0"/>
          <a:ext cx="0" cy="0"/>
          <a:chOff x="0" y="0"/>
          <a:chExt cx="0" cy="0"/>
        </a:xfrm>
      </p:grpSpPr>
      <p:graphicFrame>
        <p:nvGraphicFramePr>
          <p:cNvPr id="28" name="Google Shape;889;p39">
            <a:extLst>
              <a:ext uri="{FF2B5EF4-FFF2-40B4-BE49-F238E27FC236}">
                <a16:creationId xmlns:a16="http://schemas.microsoft.com/office/drawing/2014/main" id="{4A369785-0756-7D32-A40B-66566FC6EB71}"/>
              </a:ext>
            </a:extLst>
          </p:cNvPr>
          <p:cNvGraphicFramePr/>
          <p:nvPr>
            <p:extLst>
              <p:ext uri="{D42A27DB-BD31-4B8C-83A1-F6EECF244321}">
                <p14:modId xmlns:p14="http://schemas.microsoft.com/office/powerpoint/2010/main" val="1235336393"/>
              </p:ext>
            </p:extLst>
          </p:nvPr>
        </p:nvGraphicFramePr>
        <p:xfrm>
          <a:off x="507451" y="5312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7" name="Google Shape;709;p32">
            <a:extLst>
              <a:ext uri="{FF2B5EF4-FFF2-40B4-BE49-F238E27FC236}">
                <a16:creationId xmlns:a16="http://schemas.microsoft.com/office/drawing/2014/main" id="{16F98EB6-B5B0-C6F5-7C4F-8B37210D3112}"/>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EA2226C3-8C3A-5271-BB69-B427B0179292}"/>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81F837EE-BD3F-B2CC-D623-EFB69D5D299D}"/>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668BEB51-85DA-8EE8-13A3-1708270AB429}"/>
              </a:ext>
            </a:extLst>
          </p:cNvPr>
          <p:cNvSpPr txBox="1">
            <a:spLocks/>
          </p:cNvSpPr>
          <p:nvPr/>
        </p:nvSpPr>
        <p:spPr>
          <a:xfrm>
            <a:off x="713225" y="6339098"/>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A64996CC-EF45-84C2-1953-6D5756F79DC8}"/>
              </a:ext>
            </a:extLst>
          </p:cNvPr>
          <p:cNvSpPr txBox="1">
            <a:spLocks/>
          </p:cNvSpPr>
          <p:nvPr/>
        </p:nvSpPr>
        <p:spPr>
          <a:xfrm>
            <a:off x="6108046" y="521961"/>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B8A1F7BD-A4E4-E582-7034-B6BC0043CD5A}"/>
              </a:ext>
            </a:extLst>
          </p:cNvPr>
          <p:cNvSpPr txBox="1">
            <a:spLocks/>
          </p:cNvSpPr>
          <p:nvPr/>
        </p:nvSpPr>
        <p:spPr>
          <a:xfrm>
            <a:off x="5544301" y="6339098"/>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sp>
        <p:nvSpPr>
          <p:cNvPr id="9" name="Google Shape;754;p34">
            <a:extLst>
              <a:ext uri="{FF2B5EF4-FFF2-40B4-BE49-F238E27FC236}">
                <a16:creationId xmlns:a16="http://schemas.microsoft.com/office/drawing/2014/main" id="{28C2FBD7-F31F-0689-7C1C-7FE6B00BAC33}"/>
              </a:ext>
            </a:extLst>
          </p:cNvPr>
          <p:cNvSpPr/>
          <p:nvPr/>
        </p:nvSpPr>
        <p:spPr>
          <a:xfrm>
            <a:off x="181692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23" name="Groupe 22">
            <a:extLst>
              <a:ext uri="{FF2B5EF4-FFF2-40B4-BE49-F238E27FC236}">
                <a16:creationId xmlns:a16="http://schemas.microsoft.com/office/drawing/2014/main" id="{0518FB30-7871-49B0-8C36-294D3F0B4ECE}"/>
              </a:ext>
            </a:extLst>
          </p:cNvPr>
          <p:cNvGrpSpPr/>
          <p:nvPr/>
        </p:nvGrpSpPr>
        <p:grpSpPr>
          <a:xfrm>
            <a:off x="5771896" y="354239"/>
            <a:ext cx="672300" cy="672300"/>
            <a:chOff x="5771896" y="354239"/>
            <a:chExt cx="672300" cy="672300"/>
          </a:xfrm>
        </p:grpSpPr>
        <p:sp>
          <p:nvSpPr>
            <p:cNvPr id="8" name="Google Shape;753;p34">
              <a:extLst>
                <a:ext uri="{FF2B5EF4-FFF2-40B4-BE49-F238E27FC236}">
                  <a16:creationId xmlns:a16="http://schemas.microsoft.com/office/drawing/2014/main" id="{2D736F46-1760-475F-CA31-3EEBECBA7EF6}"/>
                </a:ext>
              </a:extLst>
            </p:cNvPr>
            <p:cNvSpPr/>
            <p:nvPr/>
          </p:nvSpPr>
          <p:spPr>
            <a:xfrm>
              <a:off x="5771896" y="35423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FDF5B11C-3E27-E0EC-ECDB-2FD545408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449615"/>
              <a:ext cx="481548" cy="481548"/>
            </a:xfrm>
            <a:prstGeom prst="rect">
              <a:avLst/>
            </a:prstGeom>
          </p:spPr>
        </p:pic>
      </p:grpSp>
      <p:grpSp>
        <p:nvGrpSpPr>
          <p:cNvPr id="64" name="Google Shape;1334;p48">
            <a:extLst>
              <a:ext uri="{FF2B5EF4-FFF2-40B4-BE49-F238E27FC236}">
                <a16:creationId xmlns:a16="http://schemas.microsoft.com/office/drawing/2014/main" id="{F8C33973-0C10-FC45-363B-EA3534C2E280}"/>
              </a:ext>
            </a:extLst>
          </p:cNvPr>
          <p:cNvGrpSpPr/>
          <p:nvPr/>
        </p:nvGrpSpPr>
        <p:grpSpPr>
          <a:xfrm>
            <a:off x="1909485" y="5614705"/>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BFE56A57-CBBC-D882-2635-B6D9C78C9A1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7EEAA42F-6D14-7C61-04E5-1F521B8C6AD3}"/>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AC64F596-1695-5115-DC9B-EAD84A73D863}"/>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A6699F7F-ACE4-4187-BE81-FF4B27EAD82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BD2DE87B-1DD8-FC98-65DB-3F182D71CC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9922E049-DC65-CA62-E08E-45A1A7B34918}"/>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CE9D4A6E-85D3-B072-E65B-34A76478A3CC}"/>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B00F7855-EAF3-2223-3D3C-4FE90315008D}"/>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e 28">
            <a:extLst>
              <a:ext uri="{FF2B5EF4-FFF2-40B4-BE49-F238E27FC236}">
                <a16:creationId xmlns:a16="http://schemas.microsoft.com/office/drawing/2014/main" id="{6CF83D72-01DF-F1AE-6AB1-5E57D48AC867}"/>
              </a:ext>
            </a:extLst>
          </p:cNvPr>
          <p:cNvGrpSpPr/>
          <p:nvPr/>
        </p:nvGrpSpPr>
        <p:grpSpPr>
          <a:xfrm>
            <a:off x="6654775" y="5482298"/>
            <a:ext cx="672300" cy="672300"/>
            <a:chOff x="6654775" y="5482298"/>
            <a:chExt cx="672300" cy="672300"/>
          </a:xfrm>
        </p:grpSpPr>
        <p:sp>
          <p:nvSpPr>
            <p:cNvPr id="10" name="Google Shape;755;p34">
              <a:extLst>
                <a:ext uri="{FF2B5EF4-FFF2-40B4-BE49-F238E27FC236}">
                  <a16:creationId xmlns:a16="http://schemas.microsoft.com/office/drawing/2014/main" id="{3238E5FC-B4FA-131C-B0AE-A93A00DB383C}"/>
                </a:ext>
              </a:extLst>
            </p:cNvPr>
            <p:cNvSpPr/>
            <p:nvPr/>
          </p:nvSpPr>
          <p:spPr>
            <a:xfrm>
              <a:off x="6654775" y="548229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FA3C886-585F-A1D5-C930-37B07BCB38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5568075"/>
              <a:ext cx="500728" cy="500728"/>
            </a:xfrm>
            <a:prstGeom prst="rect">
              <a:avLst/>
            </a:prstGeom>
          </p:spPr>
        </p:pic>
      </p:grpSp>
      <p:graphicFrame>
        <p:nvGraphicFramePr>
          <p:cNvPr id="4" name="Google Shape;889;p39">
            <a:extLst>
              <a:ext uri="{FF2B5EF4-FFF2-40B4-BE49-F238E27FC236}">
                <a16:creationId xmlns:a16="http://schemas.microsoft.com/office/drawing/2014/main" id="{4D532276-C111-37E8-84B6-F5CEA3EAA6CF}"/>
              </a:ext>
            </a:extLst>
          </p:cNvPr>
          <p:cNvGraphicFramePr/>
          <p:nvPr>
            <p:extLst>
              <p:ext uri="{D42A27DB-BD31-4B8C-83A1-F6EECF244321}">
                <p14:modId xmlns:p14="http://schemas.microsoft.com/office/powerpoint/2010/main" val="1068634032"/>
              </p:ext>
            </p:extLst>
          </p:nvPr>
        </p:nvGraphicFramePr>
        <p:xfrm>
          <a:off x="507451" y="1414848"/>
          <a:ext cx="8454216" cy="2875258"/>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LEDs</a:t>
                      </a:r>
                      <a:endPar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endParaRP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 </a:t>
                      </a:r>
                      <a:b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b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sp>
        <p:nvSpPr>
          <p:cNvPr id="6" name="Google Shape;747;p34">
            <a:extLst>
              <a:ext uri="{FF2B5EF4-FFF2-40B4-BE49-F238E27FC236}">
                <a16:creationId xmlns:a16="http://schemas.microsoft.com/office/drawing/2014/main" id="{39EDCE2E-F0DC-E9D3-FA54-D5CCA0D141A3}"/>
              </a:ext>
            </a:extLst>
          </p:cNvPr>
          <p:cNvSpPr txBox="1">
            <a:spLocks/>
          </p:cNvSpPr>
          <p:nvPr/>
        </p:nvSpPr>
        <p:spPr>
          <a:xfrm>
            <a:off x="6509983" y="-843203"/>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4" name="Groupe 23">
            <a:extLst>
              <a:ext uri="{FF2B5EF4-FFF2-40B4-BE49-F238E27FC236}">
                <a16:creationId xmlns:a16="http://schemas.microsoft.com/office/drawing/2014/main" id="{5285F091-A3BA-C535-C8BD-8F7DD0F62117}"/>
              </a:ext>
            </a:extLst>
          </p:cNvPr>
          <p:cNvGrpSpPr/>
          <p:nvPr/>
        </p:nvGrpSpPr>
        <p:grpSpPr>
          <a:xfrm>
            <a:off x="5774712" y="-961935"/>
            <a:ext cx="672300" cy="672300"/>
            <a:chOff x="5774712" y="-961935"/>
            <a:chExt cx="672300" cy="672300"/>
          </a:xfrm>
        </p:grpSpPr>
        <p:sp>
          <p:nvSpPr>
            <p:cNvPr id="11" name="Google Shape;754;p34">
              <a:extLst>
                <a:ext uri="{FF2B5EF4-FFF2-40B4-BE49-F238E27FC236}">
                  <a16:creationId xmlns:a16="http://schemas.microsoft.com/office/drawing/2014/main" id="{2FD5737A-EADA-06F9-17BC-2E56CD584BCF}"/>
                </a:ext>
              </a:extLst>
            </p:cNvPr>
            <p:cNvSpPr/>
            <p:nvPr/>
          </p:nvSpPr>
          <p:spPr>
            <a:xfrm>
              <a:off x="5774712" y="-96193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6F89D29A-0D7C-B2CE-38AC-2ADCBD484B92}"/>
                </a:ext>
              </a:extLst>
            </p:cNvPr>
            <p:cNvGrpSpPr/>
            <p:nvPr/>
          </p:nvGrpSpPr>
          <p:grpSpPr>
            <a:xfrm>
              <a:off x="5867272" y="-829528"/>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494010F2-DAA0-0727-494B-70A5239346E5}"/>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C605217C-5007-7C99-F6F8-DF8700547BB2}"/>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84B4103B-8F1C-893F-A92B-B0BDF811837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8618E895-4C52-E5CB-0FC2-91533346F520}"/>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D74EAF24-6F6F-3166-DBC4-DA42F3516BC1}"/>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7F6310D-1CB5-C210-0A3A-0F5A227C8510}"/>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CB2B07FA-2612-CD9F-D868-C952DF73BFA3}"/>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674EB62C-D02F-F429-EFFF-CA338D0156A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52;p34">
            <a:extLst>
              <a:ext uri="{FF2B5EF4-FFF2-40B4-BE49-F238E27FC236}">
                <a16:creationId xmlns:a16="http://schemas.microsoft.com/office/drawing/2014/main" id="{A53D2B8A-0063-F0E1-A61C-21282902C508}"/>
              </a:ext>
            </a:extLst>
          </p:cNvPr>
          <p:cNvSpPr txBox="1">
            <a:spLocks/>
          </p:cNvSpPr>
          <p:nvPr/>
        </p:nvSpPr>
        <p:spPr>
          <a:xfrm>
            <a:off x="6571115" y="-1518271"/>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0" name="Groupe 39">
            <a:extLst>
              <a:ext uri="{FF2B5EF4-FFF2-40B4-BE49-F238E27FC236}">
                <a16:creationId xmlns:a16="http://schemas.microsoft.com/office/drawing/2014/main" id="{7A6DD752-53B2-3585-7AD0-B67CD4CEF2A1}"/>
              </a:ext>
            </a:extLst>
          </p:cNvPr>
          <p:cNvGrpSpPr/>
          <p:nvPr/>
        </p:nvGrpSpPr>
        <p:grpSpPr>
          <a:xfrm>
            <a:off x="5772998" y="-1666287"/>
            <a:ext cx="672300" cy="672300"/>
            <a:chOff x="6654775" y="2615605"/>
            <a:chExt cx="672300" cy="672300"/>
          </a:xfrm>
        </p:grpSpPr>
        <p:sp>
          <p:nvSpPr>
            <p:cNvPr id="41" name="Google Shape;755;p34">
              <a:extLst>
                <a:ext uri="{FF2B5EF4-FFF2-40B4-BE49-F238E27FC236}">
                  <a16:creationId xmlns:a16="http://schemas.microsoft.com/office/drawing/2014/main" id="{C195BA8D-C9DC-0DCC-0BB2-4142A05F3A1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2" name="Image 41">
              <a:extLst>
                <a:ext uri="{FF2B5EF4-FFF2-40B4-BE49-F238E27FC236}">
                  <a16:creationId xmlns:a16="http://schemas.microsoft.com/office/drawing/2014/main" id="{D057F04A-7CE9-40E7-7392-956BC092D0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1261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3B69BEF-7917-7AE2-BA0E-8709502038B2}"/>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ACEAEC8E-DD73-AB4C-978D-8EB0F7FED5D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5D28BE28-8C39-356D-5E15-827AD1AD0310}"/>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D3028A1-49EC-B6C2-C67A-F3FEFCB9F234}"/>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3" name="Google Shape;748;p34">
            <a:extLst>
              <a:ext uri="{FF2B5EF4-FFF2-40B4-BE49-F238E27FC236}">
                <a16:creationId xmlns:a16="http://schemas.microsoft.com/office/drawing/2014/main" id="{50EDB6DB-27B5-63D4-D33C-A0A262E3C1DE}"/>
              </a:ext>
            </a:extLst>
          </p:cNvPr>
          <p:cNvSpPr txBox="1">
            <a:spLocks/>
          </p:cNvSpPr>
          <p:nvPr/>
        </p:nvSpPr>
        <p:spPr>
          <a:xfrm>
            <a:off x="6108046" y="-118978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5" name="Groupe 4">
            <a:extLst>
              <a:ext uri="{FF2B5EF4-FFF2-40B4-BE49-F238E27FC236}">
                <a16:creationId xmlns:a16="http://schemas.microsoft.com/office/drawing/2014/main" id="{4BA290AF-359A-5D73-D8F3-60242F5502E9}"/>
              </a:ext>
            </a:extLst>
          </p:cNvPr>
          <p:cNvGrpSpPr/>
          <p:nvPr/>
        </p:nvGrpSpPr>
        <p:grpSpPr>
          <a:xfrm>
            <a:off x="5771896" y="-1357509"/>
            <a:ext cx="672300" cy="672300"/>
            <a:chOff x="5771896" y="-1357509"/>
            <a:chExt cx="672300" cy="672300"/>
          </a:xfrm>
        </p:grpSpPr>
        <p:sp>
          <p:nvSpPr>
            <p:cNvPr id="8" name="Google Shape;753;p34">
              <a:extLst>
                <a:ext uri="{FF2B5EF4-FFF2-40B4-BE49-F238E27FC236}">
                  <a16:creationId xmlns:a16="http://schemas.microsoft.com/office/drawing/2014/main" id="{637558C0-9848-314A-9C2C-7121E88BC009}"/>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3730D0CE-4875-AE58-4C26-A18E748326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
        <p:nvSpPr>
          <p:cNvPr id="6" name="Google Shape;747;p34">
            <a:extLst>
              <a:ext uri="{FF2B5EF4-FFF2-40B4-BE49-F238E27FC236}">
                <a16:creationId xmlns:a16="http://schemas.microsoft.com/office/drawing/2014/main" id="{F09C8D8C-CFD8-12FE-752F-29F23FDD2702}"/>
              </a:ext>
            </a:extLst>
          </p:cNvPr>
          <p:cNvSpPr txBox="1">
            <a:spLocks/>
          </p:cNvSpPr>
          <p:nvPr/>
        </p:nvSpPr>
        <p:spPr>
          <a:xfrm>
            <a:off x="6509983" y="44890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F909B793-B155-C599-00B5-171F5275C019}"/>
              </a:ext>
            </a:extLst>
          </p:cNvPr>
          <p:cNvGrpSpPr/>
          <p:nvPr/>
        </p:nvGrpSpPr>
        <p:grpSpPr>
          <a:xfrm>
            <a:off x="5774712" y="330168"/>
            <a:ext cx="672300" cy="672300"/>
            <a:chOff x="5774712" y="330168"/>
            <a:chExt cx="672300" cy="672300"/>
          </a:xfrm>
        </p:grpSpPr>
        <p:sp>
          <p:nvSpPr>
            <p:cNvPr id="11" name="Google Shape;754;p34">
              <a:extLst>
                <a:ext uri="{FF2B5EF4-FFF2-40B4-BE49-F238E27FC236}">
                  <a16:creationId xmlns:a16="http://schemas.microsoft.com/office/drawing/2014/main" id="{FDC00854-7EC3-7CD2-0DAB-89CF2E3F1A64}"/>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E9E2A73C-F034-B6B9-06B0-E4617D0EFDF6}"/>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083A77F1-3D18-8E0F-C8FA-4851E29C4BE9}"/>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089ACE61-6A96-A0C5-3F1B-69C3F5624FB4}"/>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BA6F2B7E-E741-4C6C-185D-10B6E259F3B2}"/>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34C864D6-2A69-BCB7-1E4A-95E643581AAB}"/>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31A65514-0D52-E71F-9D1C-46EC47BFE76B}"/>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DD424FAF-E231-6881-AAA4-AD03DF61C68E}"/>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55F5E126-FE46-27D3-4BED-6375EFC26577}"/>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12EBF553-83FE-CFA9-A2B0-25976EE30802}"/>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 name="Google Shape;889;p39">
            <a:extLst>
              <a:ext uri="{FF2B5EF4-FFF2-40B4-BE49-F238E27FC236}">
                <a16:creationId xmlns:a16="http://schemas.microsoft.com/office/drawing/2014/main" id="{18244499-A8B4-3460-C8EC-D63EE56DF535}"/>
              </a:ext>
            </a:extLst>
          </p:cNvPr>
          <p:cNvGraphicFramePr/>
          <p:nvPr>
            <p:extLst>
              <p:ext uri="{D42A27DB-BD31-4B8C-83A1-F6EECF244321}">
                <p14:modId xmlns:p14="http://schemas.microsoft.com/office/powerpoint/2010/main" val="464423934"/>
              </p:ext>
            </p:extLst>
          </p:nvPr>
        </p:nvGraphicFramePr>
        <p:xfrm>
          <a:off x="507451" y="5336540"/>
          <a:ext cx="8454216" cy="3038263"/>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163240">
                  <a:extLst>
                    <a:ext uri="{9D8B030D-6E8A-4147-A177-3AD203B41FA5}">
                      <a16:colId xmlns:a16="http://schemas.microsoft.com/office/drawing/2014/main" val="20001"/>
                    </a:ext>
                  </a:extLst>
                </a:gridCol>
                <a:gridCol w="2650602">
                  <a:extLst>
                    <a:ext uri="{9D8B030D-6E8A-4147-A177-3AD203B41FA5}">
                      <a16:colId xmlns:a16="http://schemas.microsoft.com/office/drawing/2014/main" val="20002"/>
                    </a:ext>
                  </a:extLst>
                </a:gridCol>
                <a:gridCol w="1487650">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Utiliser une grandeur physique pour différencier les 2 joueurs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Indicateur</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Blocage Physique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Indicateurs obligatoires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LEDs</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Blocage physique optionnel </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sym typeface="Wingdings" panose="05000000000000000000" pitchFamily="2" charset="2"/>
                        </a:rPr>
                        <a:t></a:t>
                      </a: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 Electroaimants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FC4</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Être suffisamment alimenté</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Alim 24V qui débite assez de courant</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Tension de l’alim au choix</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Dissipation thermique pour rester à la température ambiante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risques d’électrocution (IPXX)</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Risques électrocution : aucunes tolérances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hardware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300€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47630557"/>
                  </a:ext>
                </a:extLst>
              </a:tr>
            </a:tbl>
          </a:graphicData>
        </a:graphic>
      </p:graphicFrame>
      <p:graphicFrame>
        <p:nvGraphicFramePr>
          <p:cNvPr id="22" name="Google Shape;889;p39">
            <a:extLst>
              <a:ext uri="{FF2B5EF4-FFF2-40B4-BE49-F238E27FC236}">
                <a16:creationId xmlns:a16="http://schemas.microsoft.com/office/drawing/2014/main" id="{E66BD071-6104-08EA-8838-A90C3E0A972F}"/>
              </a:ext>
            </a:extLst>
          </p:cNvPr>
          <p:cNvGraphicFramePr/>
          <p:nvPr>
            <p:extLst>
              <p:ext uri="{D42A27DB-BD31-4B8C-83A1-F6EECF244321}">
                <p14:modId xmlns:p14="http://schemas.microsoft.com/office/powerpoint/2010/main" val="382571239"/>
              </p:ext>
            </p:extLst>
          </p:nvPr>
        </p:nvGraphicFramePr>
        <p:xfrm>
          <a:off x="507451" y="175602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4" name="Google Shape;889;p39">
            <a:extLst>
              <a:ext uri="{FF2B5EF4-FFF2-40B4-BE49-F238E27FC236}">
                <a16:creationId xmlns:a16="http://schemas.microsoft.com/office/drawing/2014/main" id="{EE24BA08-A892-26FF-530B-4E51F7AAE666}"/>
              </a:ext>
            </a:extLst>
          </p:cNvPr>
          <p:cNvGraphicFramePr/>
          <p:nvPr>
            <p:extLst>
              <p:ext uri="{D42A27DB-BD31-4B8C-83A1-F6EECF244321}">
                <p14:modId xmlns:p14="http://schemas.microsoft.com/office/powerpoint/2010/main" val="587794237"/>
              </p:ext>
            </p:extLst>
          </p:nvPr>
        </p:nvGraphicFramePr>
        <p:xfrm>
          <a:off x="507451" y="574453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8" name="Google Shape;752;p34">
            <a:extLst>
              <a:ext uri="{FF2B5EF4-FFF2-40B4-BE49-F238E27FC236}">
                <a16:creationId xmlns:a16="http://schemas.microsoft.com/office/drawing/2014/main" id="{059F21BA-4701-3E85-112E-3064710BCAD8}"/>
              </a:ext>
            </a:extLst>
          </p:cNvPr>
          <p:cNvSpPr txBox="1">
            <a:spLocks/>
          </p:cNvSpPr>
          <p:nvPr/>
        </p:nvSpPr>
        <p:spPr>
          <a:xfrm>
            <a:off x="6573931" y="-745192"/>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29" name="Groupe 28">
            <a:extLst>
              <a:ext uri="{FF2B5EF4-FFF2-40B4-BE49-F238E27FC236}">
                <a16:creationId xmlns:a16="http://schemas.microsoft.com/office/drawing/2014/main" id="{D775F79E-6C7A-2E22-E583-462A84AAD278}"/>
              </a:ext>
            </a:extLst>
          </p:cNvPr>
          <p:cNvGrpSpPr/>
          <p:nvPr/>
        </p:nvGrpSpPr>
        <p:grpSpPr>
          <a:xfrm>
            <a:off x="5775814" y="-893208"/>
            <a:ext cx="672300" cy="672300"/>
            <a:chOff x="6654775" y="2615605"/>
            <a:chExt cx="672300" cy="672300"/>
          </a:xfrm>
        </p:grpSpPr>
        <p:sp>
          <p:nvSpPr>
            <p:cNvPr id="30" name="Google Shape;755;p34">
              <a:extLst>
                <a:ext uri="{FF2B5EF4-FFF2-40B4-BE49-F238E27FC236}">
                  <a16:creationId xmlns:a16="http://schemas.microsoft.com/office/drawing/2014/main" id="{4E9F13EA-34BD-6369-DD1D-953FCA3FB5E0}"/>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31" name="Image 30">
              <a:extLst>
                <a:ext uri="{FF2B5EF4-FFF2-40B4-BE49-F238E27FC236}">
                  <a16:creationId xmlns:a16="http://schemas.microsoft.com/office/drawing/2014/main" id="{BDC25E20-02E4-A137-3F79-8AF10AA367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137952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9268D58B-E83B-6FD6-E384-93E106790559}"/>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86565F83-7910-492B-C06C-7750D3E6A5C3}"/>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A1D4D0CF-F93B-40E0-78C3-F20501E08BAF}"/>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F9B4E47F-D032-590A-7EF5-3E087EE04AA0}"/>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6" name="Google Shape;747;p34">
            <a:extLst>
              <a:ext uri="{FF2B5EF4-FFF2-40B4-BE49-F238E27FC236}">
                <a16:creationId xmlns:a16="http://schemas.microsoft.com/office/drawing/2014/main" id="{2DA18B32-32F4-CD7C-1019-CE103772E2FA}"/>
              </a:ext>
            </a:extLst>
          </p:cNvPr>
          <p:cNvSpPr txBox="1">
            <a:spLocks/>
          </p:cNvSpPr>
          <p:nvPr/>
        </p:nvSpPr>
        <p:spPr>
          <a:xfrm>
            <a:off x="6509983" y="-678860"/>
            <a:ext cx="1794812" cy="45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2400" b="1" dirty="0">
                <a:solidFill>
                  <a:srgbClr val="565656"/>
                </a:solidFill>
              </a:rPr>
              <a:t>Software</a:t>
            </a:r>
          </a:p>
        </p:txBody>
      </p:sp>
      <p:grpSp>
        <p:nvGrpSpPr>
          <p:cNvPr id="20" name="Groupe 19">
            <a:extLst>
              <a:ext uri="{FF2B5EF4-FFF2-40B4-BE49-F238E27FC236}">
                <a16:creationId xmlns:a16="http://schemas.microsoft.com/office/drawing/2014/main" id="{D780E596-7CC0-D438-A193-CACCA7CBE63D}"/>
              </a:ext>
            </a:extLst>
          </p:cNvPr>
          <p:cNvGrpSpPr/>
          <p:nvPr/>
        </p:nvGrpSpPr>
        <p:grpSpPr>
          <a:xfrm>
            <a:off x="5774712" y="-797592"/>
            <a:ext cx="672300" cy="672300"/>
            <a:chOff x="5774712" y="330168"/>
            <a:chExt cx="672300" cy="672300"/>
          </a:xfrm>
        </p:grpSpPr>
        <p:sp>
          <p:nvSpPr>
            <p:cNvPr id="11" name="Google Shape;754;p34">
              <a:extLst>
                <a:ext uri="{FF2B5EF4-FFF2-40B4-BE49-F238E27FC236}">
                  <a16:creationId xmlns:a16="http://schemas.microsoft.com/office/drawing/2014/main" id="{BEA8DB7C-A945-F74F-4FB6-30BF15AA9B9D}"/>
                </a:ext>
              </a:extLst>
            </p:cNvPr>
            <p:cNvSpPr/>
            <p:nvPr/>
          </p:nvSpPr>
          <p:spPr>
            <a:xfrm>
              <a:off x="5774712" y="330168"/>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12" name="Google Shape;1334;p48">
              <a:extLst>
                <a:ext uri="{FF2B5EF4-FFF2-40B4-BE49-F238E27FC236}">
                  <a16:creationId xmlns:a16="http://schemas.microsoft.com/office/drawing/2014/main" id="{12C66F57-D911-E880-E5D3-52EB2A8D9441}"/>
                </a:ext>
              </a:extLst>
            </p:cNvPr>
            <p:cNvGrpSpPr/>
            <p:nvPr/>
          </p:nvGrpSpPr>
          <p:grpSpPr>
            <a:xfrm>
              <a:off x="5867272" y="462575"/>
              <a:ext cx="473670" cy="407468"/>
              <a:chOff x="5773225" y="2166325"/>
              <a:chExt cx="340750" cy="293125"/>
            </a:xfrm>
            <a:solidFill>
              <a:srgbClr val="000000"/>
            </a:solidFill>
          </p:grpSpPr>
          <p:sp>
            <p:nvSpPr>
              <p:cNvPr id="13" name="Google Shape;1335;p48">
                <a:extLst>
                  <a:ext uri="{FF2B5EF4-FFF2-40B4-BE49-F238E27FC236}">
                    <a16:creationId xmlns:a16="http://schemas.microsoft.com/office/drawing/2014/main" id="{3E35FD80-75C1-0FB0-05ED-7D338C39FB97}"/>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8">
                <a:extLst>
                  <a:ext uri="{FF2B5EF4-FFF2-40B4-BE49-F238E27FC236}">
                    <a16:creationId xmlns:a16="http://schemas.microsoft.com/office/drawing/2014/main" id="{B56630D3-2433-5237-161D-BC3A1D328DD9}"/>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8">
                <a:extLst>
                  <a:ext uri="{FF2B5EF4-FFF2-40B4-BE49-F238E27FC236}">
                    <a16:creationId xmlns:a16="http://schemas.microsoft.com/office/drawing/2014/main" id="{9E626CA6-439E-6DA3-35BD-8044B0F59924}"/>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8">
                <a:extLst>
                  <a:ext uri="{FF2B5EF4-FFF2-40B4-BE49-F238E27FC236}">
                    <a16:creationId xmlns:a16="http://schemas.microsoft.com/office/drawing/2014/main" id="{F4C1C2DC-E3C4-7AC7-655E-3CF7FF60E131}"/>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8">
                <a:extLst>
                  <a:ext uri="{FF2B5EF4-FFF2-40B4-BE49-F238E27FC236}">
                    <a16:creationId xmlns:a16="http://schemas.microsoft.com/office/drawing/2014/main" id="{B5D91546-ABF2-5D97-6A03-B77BBC1393D7}"/>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8">
                <a:extLst>
                  <a:ext uri="{FF2B5EF4-FFF2-40B4-BE49-F238E27FC236}">
                    <a16:creationId xmlns:a16="http://schemas.microsoft.com/office/drawing/2014/main" id="{5AA2E03C-BC44-F969-1B95-A03BA7DCB7AF}"/>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8">
                <a:extLst>
                  <a:ext uri="{FF2B5EF4-FFF2-40B4-BE49-F238E27FC236}">
                    <a16:creationId xmlns:a16="http://schemas.microsoft.com/office/drawing/2014/main" id="{661E9082-E7EC-097B-09E3-868A9913DA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2;p48">
                <a:extLst>
                  <a:ext uri="{FF2B5EF4-FFF2-40B4-BE49-F238E27FC236}">
                    <a16:creationId xmlns:a16="http://schemas.microsoft.com/office/drawing/2014/main" id="{8DD60F0C-A6CC-0F3D-9C91-1727E99A277F}"/>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2" name="Google Shape;889;p39">
            <a:extLst>
              <a:ext uri="{FF2B5EF4-FFF2-40B4-BE49-F238E27FC236}">
                <a16:creationId xmlns:a16="http://schemas.microsoft.com/office/drawing/2014/main" id="{7B2BA492-572B-FF5D-F8B9-DD141D6E616B}"/>
              </a:ext>
            </a:extLst>
          </p:cNvPr>
          <p:cNvGraphicFramePr/>
          <p:nvPr>
            <p:extLst>
              <p:ext uri="{D42A27DB-BD31-4B8C-83A1-F6EECF244321}">
                <p14:modId xmlns:p14="http://schemas.microsoft.com/office/powerpoint/2010/main" val="1169843714"/>
              </p:ext>
            </p:extLst>
          </p:nvPr>
        </p:nvGraphicFramePr>
        <p:xfrm>
          <a:off x="507451" y="5372982"/>
          <a:ext cx="8454216" cy="2054151"/>
        </p:xfrm>
        <a:graphic>
          <a:graphicData uri="http://schemas.openxmlformats.org/drawingml/2006/table">
            <a:tbl>
              <a:tblPr>
                <a:noFill/>
                <a:tableStyleId>{BDABB473-F607-411F-9911-1804E27E0305}</a:tableStyleId>
              </a:tblPr>
              <a:tblGrid>
                <a:gridCol w="1152724">
                  <a:extLst>
                    <a:ext uri="{9D8B030D-6E8A-4147-A177-3AD203B41FA5}">
                      <a16:colId xmlns:a16="http://schemas.microsoft.com/office/drawing/2014/main" val="20000"/>
                    </a:ext>
                  </a:extLst>
                </a:gridCol>
                <a:gridCol w="3432993">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gridCol w="1259557">
                  <a:extLst>
                    <a:ext uri="{9D8B030D-6E8A-4147-A177-3AD203B41FA5}">
                      <a16:colId xmlns:a16="http://schemas.microsoft.com/office/drawing/2014/main" val="20003"/>
                    </a:ext>
                  </a:extLst>
                </a:gridCol>
              </a:tblGrid>
              <a:tr h="387634">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FC1</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u="none" kern="100" dirty="0">
                          <a:solidFill>
                            <a:schemeClr val="tx1">
                              <a:lumMod val="50000"/>
                            </a:schemeClr>
                          </a:solidFill>
                          <a:effectLst/>
                          <a:latin typeface="+mj-lt"/>
                          <a:ea typeface="Aptos" panose="020B0004020202020204" pitchFamily="34" charset="0"/>
                          <a:cs typeface="Times New Roman" panose="02020603050405020304" pitchFamily="18" charset="0"/>
                        </a:rPr>
                        <a:t>Reconnaître/Différencier les joueurs</a:t>
                      </a:r>
                      <a:endParaRPr lang="fr-FR" sz="1100" u="none" kern="100" dirty="0">
                        <a:solidFill>
                          <a:schemeClr val="tx1">
                            <a:lumMod val="50000"/>
                          </a:schemeClr>
                        </a:solidFill>
                        <a:effectLst/>
                        <a:latin typeface="+mj-lt"/>
                        <a:ea typeface="Aptos" panose="020B0004020202020204" pitchFamily="34" charset="0"/>
                        <a:cs typeface="Times New Roman" panose="02020603050405020304" pitchFamily="18" charset="0"/>
                      </a:endParaRP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Le soft récupère les informations du Hard et les traite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rowSpan="2">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FC2</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Détecter les pièces d’échecs bougés</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vMerge="1">
                  <a:txBody>
                    <a:bodyPr/>
                    <a:lstStyle/>
                    <a:p>
                      <a:endParaRPr lang="fr-F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1919">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FC3</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Appliquer un temps d’attente à chaque pièce bougée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Suivi des </a:t>
                      </a:r>
                      <a:r>
                        <a:rPr lang="fr-FR" sz="1000" kern="100" dirty="0" err="1">
                          <a:solidFill>
                            <a:schemeClr val="tx1">
                              <a:lumMod val="50000"/>
                            </a:schemeClr>
                          </a:solidFill>
                          <a:effectLst/>
                          <a:latin typeface="+mj-lt"/>
                          <a:ea typeface="Aptos" panose="020B0004020202020204" pitchFamily="34" charset="0"/>
                          <a:cs typeface="Times New Roman" panose="02020603050405020304" pitchFamily="18" charset="0"/>
                        </a:rPr>
                        <a:t>cooldowns</a:t>
                      </a: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 de chaque pièce</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Variable réglable via le code</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Temps d’attente réglable optionnel</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791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Faire attention à ne pas pouvoir surutiliser le plateau</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Aucunes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2227">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du software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 name="Google Shape;752;p34">
            <a:extLst>
              <a:ext uri="{FF2B5EF4-FFF2-40B4-BE49-F238E27FC236}">
                <a16:creationId xmlns:a16="http://schemas.microsoft.com/office/drawing/2014/main" id="{A46FE3BB-AFB8-A160-875C-C8F293DB2F5B}"/>
              </a:ext>
            </a:extLst>
          </p:cNvPr>
          <p:cNvSpPr txBox="1">
            <a:spLocks/>
          </p:cNvSpPr>
          <p:nvPr/>
        </p:nvSpPr>
        <p:spPr>
          <a:xfrm>
            <a:off x="6573931" y="502489"/>
            <a:ext cx="1127214" cy="45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Méca</a:t>
            </a:r>
          </a:p>
        </p:txBody>
      </p:sp>
      <p:grpSp>
        <p:nvGrpSpPr>
          <p:cNvPr id="4" name="Groupe 3">
            <a:extLst>
              <a:ext uri="{FF2B5EF4-FFF2-40B4-BE49-F238E27FC236}">
                <a16:creationId xmlns:a16="http://schemas.microsoft.com/office/drawing/2014/main" id="{429FC431-9134-178D-5D6B-B20B1A5AA26B}"/>
              </a:ext>
            </a:extLst>
          </p:cNvPr>
          <p:cNvGrpSpPr/>
          <p:nvPr/>
        </p:nvGrpSpPr>
        <p:grpSpPr>
          <a:xfrm>
            <a:off x="5775814" y="354473"/>
            <a:ext cx="672300" cy="672300"/>
            <a:chOff x="6654775" y="2615605"/>
            <a:chExt cx="672300" cy="672300"/>
          </a:xfrm>
        </p:grpSpPr>
        <p:sp>
          <p:nvSpPr>
            <p:cNvPr id="7" name="Google Shape;755;p34">
              <a:extLst>
                <a:ext uri="{FF2B5EF4-FFF2-40B4-BE49-F238E27FC236}">
                  <a16:creationId xmlns:a16="http://schemas.microsoft.com/office/drawing/2014/main" id="{0970AB5C-5F50-77AC-91A5-9700D69099DD}"/>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9" name="Image 8">
              <a:extLst>
                <a:ext uri="{FF2B5EF4-FFF2-40B4-BE49-F238E27FC236}">
                  <a16:creationId xmlns:a16="http://schemas.microsoft.com/office/drawing/2014/main" id="{F009D8D2-7F8C-656C-BF15-A29AB4997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graphicFrame>
        <p:nvGraphicFramePr>
          <p:cNvPr id="10" name="Google Shape;889;p39">
            <a:extLst>
              <a:ext uri="{FF2B5EF4-FFF2-40B4-BE49-F238E27FC236}">
                <a16:creationId xmlns:a16="http://schemas.microsoft.com/office/drawing/2014/main" id="{B454AD55-00FA-66EA-FC6A-375AA4981C85}"/>
              </a:ext>
            </a:extLst>
          </p:cNvPr>
          <p:cNvGraphicFramePr/>
          <p:nvPr>
            <p:extLst>
              <p:ext uri="{D42A27DB-BD31-4B8C-83A1-F6EECF244321}">
                <p14:modId xmlns:p14="http://schemas.microsoft.com/office/powerpoint/2010/main" val="2181271028"/>
              </p:ext>
            </p:extLst>
          </p:nvPr>
        </p:nvGraphicFramePr>
        <p:xfrm>
          <a:off x="507451" y="2004696"/>
          <a:ext cx="8454214" cy="1662414"/>
        </p:xfrm>
        <a:graphic>
          <a:graphicData uri="http://schemas.openxmlformats.org/drawingml/2006/table">
            <a:tbl>
              <a:tblPr>
                <a:noFill/>
                <a:tableStyleId>{BDABB473-F607-411F-9911-1804E27E0305}</a:tableStyleId>
              </a:tblPr>
              <a:tblGrid>
                <a:gridCol w="1158564">
                  <a:extLst>
                    <a:ext uri="{9D8B030D-6E8A-4147-A177-3AD203B41FA5}">
                      <a16:colId xmlns:a16="http://schemas.microsoft.com/office/drawing/2014/main" val="20000"/>
                    </a:ext>
                  </a:extLst>
                </a:gridCol>
                <a:gridCol w="3174903">
                  <a:extLst>
                    <a:ext uri="{9D8B030D-6E8A-4147-A177-3AD203B41FA5}">
                      <a16:colId xmlns:a16="http://schemas.microsoft.com/office/drawing/2014/main" val="20001"/>
                    </a:ext>
                  </a:extLst>
                </a:gridCol>
                <a:gridCol w="2897639">
                  <a:extLst>
                    <a:ext uri="{9D8B030D-6E8A-4147-A177-3AD203B41FA5}">
                      <a16:colId xmlns:a16="http://schemas.microsoft.com/office/drawing/2014/main" val="20002"/>
                    </a:ext>
                  </a:extLst>
                </a:gridCol>
                <a:gridCol w="1223108">
                  <a:extLst>
                    <a:ext uri="{9D8B030D-6E8A-4147-A177-3AD203B41FA5}">
                      <a16:colId xmlns:a16="http://schemas.microsoft.com/office/drawing/2014/main" val="20003"/>
                    </a:ext>
                  </a:extLst>
                </a:gridCol>
              </a:tblGrid>
              <a:tr h="398092">
                <a:tc>
                  <a:txBody>
                    <a:bodyPr/>
                    <a:lstStyle/>
                    <a:p>
                      <a:pPr marL="0" lvl="0" indent="0" algn="ctr" rtl="0">
                        <a:spcBef>
                          <a:spcPts val="0"/>
                        </a:spcBef>
                        <a:spcAft>
                          <a:spcPts val="0"/>
                        </a:spcAft>
                        <a:buNone/>
                      </a:pPr>
                      <a:r>
                        <a:rPr lang="fr-FR" sz="1200" dirty="0">
                          <a:solidFill>
                            <a:schemeClr val="dk1"/>
                          </a:solidFill>
                          <a:latin typeface="Schibsted Grotesk SemiBold"/>
                          <a:ea typeface="Schibsted Grotesk SemiBold"/>
                          <a:cs typeface="Schibsted Grotesk SemiBold"/>
                          <a:sym typeface="Schibsted Grotesk SemiBold"/>
                        </a:rPr>
                        <a:t>Fonction</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BABA"/>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Nom</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dirty="0">
                          <a:solidFill>
                            <a:schemeClr val="dk1"/>
                          </a:solidFill>
                          <a:latin typeface="Schibsted Grotesk SemiBold"/>
                          <a:ea typeface="Schibsted Grotesk SemiBold"/>
                          <a:cs typeface="Schibsted Grotesk SemiBold"/>
                          <a:sym typeface="Schibsted Grotesk SemiBold"/>
                        </a:rPr>
                        <a:t>Critères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Schibsted Grotesk SemiBold"/>
                          <a:ea typeface="Schibsted Grotesk SemiBold"/>
                          <a:cs typeface="Schibsted Grotesk SemiBold"/>
                          <a:sym typeface="Schibsted Grotesk SemiBold"/>
                        </a:rPr>
                        <a:t>Tolérances</a:t>
                      </a:r>
                      <a:endParaRPr sz="1200" dirty="0">
                        <a:solidFill>
                          <a:schemeClr val="dk1"/>
                        </a:solidFill>
                        <a:latin typeface="Schibsted Grotesk SemiBold"/>
                        <a:ea typeface="Schibsted Grotesk SemiBold"/>
                        <a:cs typeface="Schibsted Grotesk SemiBold"/>
                        <a:sym typeface="Schibsted Grotesk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9402">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FC5</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les normes de sécurité électrique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Permettre le refroidissement du plateau</a:t>
                      </a:r>
                    </a:p>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Risques électrocution</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Température : ± 3°C</a:t>
                      </a:r>
                    </a:p>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PAS DE PNST</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7376">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FC6</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Avoir l’apparence d’un plateau d’échec</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Cases qui alternent de couleurs</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a:solidFill>
                            <a:schemeClr val="tx1">
                              <a:lumMod val="50000"/>
                            </a:schemeClr>
                          </a:solidFill>
                          <a:effectLst/>
                          <a:latin typeface="+mj-lt"/>
                          <a:ea typeface="Aptos" panose="020B0004020202020204" pitchFamily="34" charset="0"/>
                          <a:cs typeface="Times New Roman" panose="02020603050405020304" pitchFamily="18" charset="0"/>
                        </a:rPr>
                        <a:t>Pas de limites de tailles</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71130">
                <a:tc>
                  <a:txBody>
                    <a:bodyPr/>
                    <a:lstStyle/>
                    <a:p>
                      <a:pPr algn="l">
                        <a:lnSpc>
                          <a:spcPct val="107000"/>
                        </a:lnSpc>
                        <a:spcAft>
                          <a:spcPts val="800"/>
                        </a:spcAft>
                      </a:pPr>
                      <a:r>
                        <a:rPr lang="fr-FR" sz="1200" kern="100" dirty="0">
                          <a:solidFill>
                            <a:schemeClr val="tx2"/>
                          </a:solidFill>
                          <a:effectLst/>
                          <a:latin typeface="Schibsted Grotesk SemiBold" panose="020B0604020202020204" charset="0"/>
                          <a:ea typeface="Aptos" panose="020B0004020202020204" pitchFamily="34" charset="0"/>
                          <a:cs typeface="Schibsted Grotesk SemiBold" panose="020B0604020202020204" charset="0"/>
                        </a:rPr>
                        <a:t>FC7</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Respecter le budget alloué au développement de la partie mécanique</a:t>
                      </a:r>
                    </a:p>
                  </a:txBody>
                  <a:tcPr marL="68580" marR="68580" marT="0" marB="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150€</a:t>
                      </a:r>
                    </a:p>
                  </a:txBody>
                  <a:tcPr marL="68580" marR="68580" marT="0" marB="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l">
                        <a:lnSpc>
                          <a:spcPct val="107000"/>
                        </a:lnSpc>
                        <a:spcAft>
                          <a:spcPts val="800"/>
                        </a:spcAft>
                      </a:pPr>
                      <a:r>
                        <a:rPr lang="fr-FR" sz="1000" kern="100" dirty="0">
                          <a:solidFill>
                            <a:schemeClr val="tx1">
                              <a:lumMod val="50000"/>
                            </a:schemeClr>
                          </a:solidFill>
                          <a:effectLst/>
                          <a:latin typeface="+mj-lt"/>
                          <a:ea typeface="Aptos" panose="020B0004020202020204" pitchFamily="34" charset="0"/>
                          <a:cs typeface="Times New Roman" panose="02020603050405020304" pitchFamily="18" charset="0"/>
                        </a:rPr>
                        <a:t>+10%</a:t>
                      </a:r>
                    </a:p>
                  </a:txBody>
                  <a:tcPr marL="68580" marR="68580" marT="0" marB="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24" name="Google Shape;748;p34">
            <a:extLst>
              <a:ext uri="{FF2B5EF4-FFF2-40B4-BE49-F238E27FC236}">
                <a16:creationId xmlns:a16="http://schemas.microsoft.com/office/drawing/2014/main" id="{F8F3735D-7143-F9EF-E51A-903ABD5356E5}"/>
              </a:ext>
            </a:extLst>
          </p:cNvPr>
          <p:cNvSpPr txBox="1">
            <a:spLocks/>
          </p:cNvSpPr>
          <p:nvPr/>
        </p:nvSpPr>
        <p:spPr>
          <a:xfrm>
            <a:off x="6126870" y="-1525947"/>
            <a:ext cx="2606457" cy="4092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rgbClr val="565656"/>
                </a:solidFill>
                <a:latin typeface="Schibsted Grotesk SemiBold" panose="020B0604020202020204" charset="0"/>
                <a:cs typeface="Schibsted Grotesk SemiBold" panose="020B0604020202020204" charset="0"/>
              </a:rPr>
              <a:t>Hardware</a:t>
            </a:r>
          </a:p>
        </p:txBody>
      </p:sp>
      <p:grpSp>
        <p:nvGrpSpPr>
          <p:cNvPr id="28" name="Groupe 27">
            <a:extLst>
              <a:ext uri="{FF2B5EF4-FFF2-40B4-BE49-F238E27FC236}">
                <a16:creationId xmlns:a16="http://schemas.microsoft.com/office/drawing/2014/main" id="{ABC11F54-085D-68C6-098E-42A58992603F}"/>
              </a:ext>
            </a:extLst>
          </p:cNvPr>
          <p:cNvGrpSpPr/>
          <p:nvPr/>
        </p:nvGrpSpPr>
        <p:grpSpPr>
          <a:xfrm>
            <a:off x="5790720" y="-1693669"/>
            <a:ext cx="672300" cy="672300"/>
            <a:chOff x="5771896" y="-1357509"/>
            <a:chExt cx="672300" cy="672300"/>
          </a:xfrm>
        </p:grpSpPr>
        <p:sp>
          <p:nvSpPr>
            <p:cNvPr id="29" name="Google Shape;753;p34">
              <a:extLst>
                <a:ext uri="{FF2B5EF4-FFF2-40B4-BE49-F238E27FC236}">
                  <a16:creationId xmlns:a16="http://schemas.microsoft.com/office/drawing/2014/main" id="{94A530E3-F690-BE02-201E-4148DB7353E8}"/>
                </a:ext>
              </a:extLst>
            </p:cNvPr>
            <p:cNvSpPr/>
            <p:nvPr/>
          </p:nvSpPr>
          <p:spPr>
            <a:xfrm>
              <a:off x="5771896" y="-1357509"/>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30" name="Image 29">
              <a:extLst>
                <a:ext uri="{FF2B5EF4-FFF2-40B4-BE49-F238E27FC236}">
                  <a16:creationId xmlns:a16="http://schemas.microsoft.com/office/drawing/2014/main" id="{613CA790-9051-F0E8-BF23-6AE9B2013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867272" y="-1262133"/>
              <a:ext cx="481548" cy="481548"/>
            </a:xfrm>
            <a:prstGeom prst="rect">
              <a:avLst/>
            </a:prstGeom>
          </p:spPr>
        </p:pic>
      </p:grpSp>
    </p:spTree>
    <p:extLst>
      <p:ext uri="{BB962C8B-B14F-4D97-AF65-F5344CB8AC3E}">
        <p14:creationId xmlns:p14="http://schemas.microsoft.com/office/powerpoint/2010/main" val="35480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2DFD02-8777-D00B-6B36-391EFBB895AD}"/>
            </a:ext>
          </a:extLst>
        </p:cNvPr>
        <p:cNvGrpSpPr/>
        <p:nvPr/>
      </p:nvGrpSpPr>
      <p:grpSpPr>
        <a:xfrm>
          <a:off x="0" y="0"/>
          <a:ext cx="0" cy="0"/>
          <a:chOff x="0" y="0"/>
          <a:chExt cx="0" cy="0"/>
        </a:xfrm>
      </p:grpSpPr>
      <p:sp>
        <p:nvSpPr>
          <p:cNvPr id="27" name="Google Shape;709;p32">
            <a:extLst>
              <a:ext uri="{FF2B5EF4-FFF2-40B4-BE49-F238E27FC236}">
                <a16:creationId xmlns:a16="http://schemas.microsoft.com/office/drawing/2014/main" id="{6B4F89DD-EB15-E59D-C48B-EF3534BD9F5D}"/>
              </a:ext>
            </a:extLst>
          </p:cNvPr>
          <p:cNvSpPr txBox="1">
            <a:spLocks/>
          </p:cNvSpPr>
          <p:nvPr/>
        </p:nvSpPr>
        <p:spPr>
          <a:xfrm>
            <a:off x="507451" y="305320"/>
            <a:ext cx="511166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04</a:t>
            </a:r>
          </a:p>
        </p:txBody>
      </p:sp>
      <p:sp>
        <p:nvSpPr>
          <p:cNvPr id="25" name="Google Shape;708;p32">
            <a:extLst>
              <a:ext uri="{FF2B5EF4-FFF2-40B4-BE49-F238E27FC236}">
                <a16:creationId xmlns:a16="http://schemas.microsoft.com/office/drawing/2014/main" id="{BA044FDA-AF46-643A-3A73-D4F1C233F9BA}"/>
              </a:ext>
            </a:extLst>
          </p:cNvPr>
          <p:cNvSpPr txBox="1">
            <a:spLocks/>
          </p:cNvSpPr>
          <p:nvPr/>
        </p:nvSpPr>
        <p:spPr>
          <a:xfrm>
            <a:off x="1741355" y="305320"/>
            <a:ext cx="1937516"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Maîtrise</a:t>
            </a:r>
          </a:p>
        </p:txBody>
      </p:sp>
      <p:sp>
        <p:nvSpPr>
          <p:cNvPr id="26" name="Google Shape;708;p32">
            <a:extLst>
              <a:ext uri="{FF2B5EF4-FFF2-40B4-BE49-F238E27FC236}">
                <a16:creationId xmlns:a16="http://schemas.microsoft.com/office/drawing/2014/main" id="{0FF5EA40-472B-975B-A954-106A13E8FE4B}"/>
              </a:ext>
            </a:extLst>
          </p:cNvPr>
          <p:cNvSpPr txBox="1">
            <a:spLocks/>
          </p:cNvSpPr>
          <p:nvPr/>
        </p:nvSpPr>
        <p:spPr>
          <a:xfrm>
            <a:off x="3599219" y="310370"/>
            <a:ext cx="2003473" cy="697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d’œuvre </a:t>
            </a:r>
          </a:p>
        </p:txBody>
      </p:sp>
      <p:sp>
        <p:nvSpPr>
          <p:cNvPr id="2" name="Google Shape;747;p34">
            <a:extLst>
              <a:ext uri="{FF2B5EF4-FFF2-40B4-BE49-F238E27FC236}">
                <a16:creationId xmlns:a16="http://schemas.microsoft.com/office/drawing/2014/main" id="{9C6B075A-77E0-F0B1-6EDA-AC69AF937DEA}"/>
              </a:ext>
            </a:extLst>
          </p:cNvPr>
          <p:cNvSpPr txBox="1">
            <a:spLocks/>
          </p:cNvSpPr>
          <p:nvPr/>
        </p:nvSpPr>
        <p:spPr>
          <a:xfrm>
            <a:off x="713225" y="3472405"/>
            <a:ext cx="2879700" cy="45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chibsted Grotesk SemiBold"/>
                <a:ea typeface="Schibsted Grotesk SemiBold"/>
                <a:cs typeface="Schibsted Grotesk SemiBold"/>
                <a:sym typeface="Schibsted Grotesk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b="1" dirty="0">
                <a:solidFill>
                  <a:srgbClr val="565656"/>
                </a:solidFill>
              </a:rPr>
              <a:t>Software</a:t>
            </a:r>
          </a:p>
        </p:txBody>
      </p:sp>
      <p:sp>
        <p:nvSpPr>
          <p:cNvPr id="3" name="Google Shape;748;p34">
            <a:extLst>
              <a:ext uri="{FF2B5EF4-FFF2-40B4-BE49-F238E27FC236}">
                <a16:creationId xmlns:a16="http://schemas.microsoft.com/office/drawing/2014/main" id="{F5CF923A-A868-BA75-5B0B-250654CB3DDB}"/>
              </a:ext>
            </a:extLst>
          </p:cNvPr>
          <p:cNvSpPr txBox="1">
            <a:spLocks/>
          </p:cNvSpPr>
          <p:nvPr/>
        </p:nvSpPr>
        <p:spPr>
          <a:xfrm>
            <a:off x="3109716" y="251051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Hardware</a:t>
            </a:r>
          </a:p>
        </p:txBody>
      </p:sp>
      <p:sp>
        <p:nvSpPr>
          <p:cNvPr id="7" name="Google Shape;752;p34">
            <a:extLst>
              <a:ext uri="{FF2B5EF4-FFF2-40B4-BE49-F238E27FC236}">
                <a16:creationId xmlns:a16="http://schemas.microsoft.com/office/drawing/2014/main" id="{8E91D497-E2FC-54D4-5ABB-AF7029DCA821}"/>
              </a:ext>
            </a:extLst>
          </p:cNvPr>
          <p:cNvSpPr txBox="1">
            <a:spLocks/>
          </p:cNvSpPr>
          <p:nvPr/>
        </p:nvSpPr>
        <p:spPr>
          <a:xfrm>
            <a:off x="5544301" y="3472405"/>
            <a:ext cx="28797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rgbClr val="565656"/>
                </a:solidFill>
                <a:latin typeface="Schibsted Grotesk SemiBold" panose="020B0604020202020204" charset="0"/>
                <a:cs typeface="Schibsted Grotesk SemiBold" panose="020B0604020202020204" charset="0"/>
              </a:rPr>
              <a:t>Méca</a:t>
            </a:r>
          </a:p>
        </p:txBody>
      </p:sp>
      <p:grpSp>
        <p:nvGrpSpPr>
          <p:cNvPr id="86" name="Groupe 85">
            <a:extLst>
              <a:ext uri="{FF2B5EF4-FFF2-40B4-BE49-F238E27FC236}">
                <a16:creationId xmlns:a16="http://schemas.microsoft.com/office/drawing/2014/main" id="{22578C7F-8AF8-B169-D315-6773C8F2D89E}"/>
              </a:ext>
            </a:extLst>
          </p:cNvPr>
          <p:cNvGrpSpPr/>
          <p:nvPr/>
        </p:nvGrpSpPr>
        <p:grpSpPr>
          <a:xfrm>
            <a:off x="4232463" y="1672943"/>
            <a:ext cx="672300" cy="672300"/>
            <a:chOff x="4232463" y="1672943"/>
            <a:chExt cx="672300" cy="672300"/>
          </a:xfrm>
        </p:grpSpPr>
        <p:sp>
          <p:nvSpPr>
            <p:cNvPr id="8" name="Google Shape;753;p34">
              <a:extLst>
                <a:ext uri="{FF2B5EF4-FFF2-40B4-BE49-F238E27FC236}">
                  <a16:creationId xmlns:a16="http://schemas.microsoft.com/office/drawing/2014/main" id="{41EDA253-D1A6-FCD1-724E-2D2794D4CCD7}"/>
                </a:ext>
              </a:extLst>
            </p:cNvPr>
            <p:cNvSpPr/>
            <p:nvPr/>
          </p:nvSpPr>
          <p:spPr>
            <a:xfrm>
              <a:off x="4232463" y="1672943"/>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63" name="Image 62">
              <a:extLst>
                <a:ext uri="{FF2B5EF4-FFF2-40B4-BE49-F238E27FC236}">
                  <a16:creationId xmlns:a16="http://schemas.microsoft.com/office/drawing/2014/main" id="{B8051047-659D-3B0B-68E0-6E5AAFD1B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327839" y="1768319"/>
              <a:ext cx="481548" cy="481548"/>
            </a:xfrm>
            <a:prstGeom prst="rect">
              <a:avLst/>
            </a:prstGeom>
          </p:spPr>
        </p:pic>
      </p:grpSp>
      <p:grpSp>
        <p:nvGrpSpPr>
          <p:cNvPr id="4" name="Groupe 3">
            <a:extLst>
              <a:ext uri="{FF2B5EF4-FFF2-40B4-BE49-F238E27FC236}">
                <a16:creationId xmlns:a16="http://schemas.microsoft.com/office/drawing/2014/main" id="{FA120A1C-5F25-8B35-6798-3D9F515E6DA1}"/>
              </a:ext>
            </a:extLst>
          </p:cNvPr>
          <p:cNvGrpSpPr/>
          <p:nvPr/>
        </p:nvGrpSpPr>
        <p:grpSpPr>
          <a:xfrm>
            <a:off x="1816925" y="2615605"/>
            <a:ext cx="672300" cy="672300"/>
            <a:chOff x="1816925" y="2615605"/>
            <a:chExt cx="672300" cy="672300"/>
          </a:xfrm>
        </p:grpSpPr>
        <p:sp>
          <p:nvSpPr>
            <p:cNvPr id="9" name="Google Shape;754;p34">
              <a:extLst>
                <a:ext uri="{FF2B5EF4-FFF2-40B4-BE49-F238E27FC236}">
                  <a16:creationId xmlns:a16="http://schemas.microsoft.com/office/drawing/2014/main" id="{E969355B-3745-9B95-C73D-0BEE75A1C98B}"/>
                </a:ext>
              </a:extLst>
            </p:cNvPr>
            <p:cNvSpPr/>
            <p:nvPr/>
          </p:nvSpPr>
          <p:spPr>
            <a:xfrm>
              <a:off x="181692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nvGrpSpPr>
            <p:cNvPr id="64" name="Google Shape;1334;p48">
              <a:extLst>
                <a:ext uri="{FF2B5EF4-FFF2-40B4-BE49-F238E27FC236}">
                  <a16:creationId xmlns:a16="http://schemas.microsoft.com/office/drawing/2014/main" id="{FE86FE5C-F086-D9C2-F4BF-26B683E28516}"/>
                </a:ext>
              </a:extLst>
            </p:cNvPr>
            <p:cNvGrpSpPr/>
            <p:nvPr/>
          </p:nvGrpSpPr>
          <p:grpSpPr>
            <a:xfrm>
              <a:off x="1909485" y="2748012"/>
              <a:ext cx="473670" cy="407468"/>
              <a:chOff x="5773225" y="2166325"/>
              <a:chExt cx="340750" cy="293125"/>
            </a:xfrm>
            <a:solidFill>
              <a:srgbClr val="000000"/>
            </a:solidFill>
          </p:grpSpPr>
          <p:sp>
            <p:nvSpPr>
              <p:cNvPr id="65" name="Google Shape;1335;p48">
                <a:extLst>
                  <a:ext uri="{FF2B5EF4-FFF2-40B4-BE49-F238E27FC236}">
                    <a16:creationId xmlns:a16="http://schemas.microsoft.com/office/drawing/2014/main" id="{60936C6F-F4B7-E82B-DBAB-7CA512F68B31}"/>
                  </a:ext>
                </a:extLst>
              </p:cNvPr>
              <p:cNvSpPr/>
              <p:nvPr/>
            </p:nvSpPr>
            <p:spPr>
              <a:xfrm>
                <a:off x="5927175" y="2376200"/>
                <a:ext cx="32800" cy="10050"/>
              </a:xfrm>
              <a:custGeom>
                <a:avLst/>
                <a:gdLst/>
                <a:ahLst/>
                <a:cxnLst/>
                <a:rect l="l" t="t" r="r" b="b"/>
                <a:pathLst>
                  <a:path w="1312" h="402" extrusionOk="0">
                    <a:moveTo>
                      <a:pt x="201" y="1"/>
                    </a:moveTo>
                    <a:cubicBezTo>
                      <a:pt x="90" y="1"/>
                      <a:pt x="0" y="90"/>
                      <a:pt x="0" y="200"/>
                    </a:cubicBezTo>
                    <a:cubicBezTo>
                      <a:pt x="0" y="312"/>
                      <a:pt x="90" y="401"/>
                      <a:pt x="201" y="401"/>
                    </a:cubicBezTo>
                    <a:lnTo>
                      <a:pt x="1111" y="401"/>
                    </a:lnTo>
                    <a:cubicBezTo>
                      <a:pt x="1221" y="401"/>
                      <a:pt x="1312" y="312"/>
                      <a:pt x="1312" y="200"/>
                    </a:cubicBezTo>
                    <a:cubicBezTo>
                      <a:pt x="1312" y="90"/>
                      <a:pt x="1221" y="1"/>
                      <a:pt x="1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6;p48">
                <a:extLst>
                  <a:ext uri="{FF2B5EF4-FFF2-40B4-BE49-F238E27FC236}">
                    <a16:creationId xmlns:a16="http://schemas.microsoft.com/office/drawing/2014/main" id="{1947B6D1-6051-713C-FA86-367BC532161B}"/>
                  </a:ext>
                </a:extLst>
              </p:cNvPr>
              <p:cNvSpPr/>
              <p:nvPr/>
            </p:nvSpPr>
            <p:spPr>
              <a:xfrm>
                <a:off x="5818525" y="2204725"/>
                <a:ext cx="10075" cy="10025"/>
              </a:xfrm>
              <a:custGeom>
                <a:avLst/>
                <a:gdLst/>
                <a:ahLst/>
                <a:cxnLst/>
                <a:rect l="l" t="t" r="r" b="b"/>
                <a:pathLst>
                  <a:path w="403" h="401" extrusionOk="0">
                    <a:moveTo>
                      <a:pt x="201" y="0"/>
                    </a:moveTo>
                    <a:cubicBezTo>
                      <a:pt x="91" y="0"/>
                      <a:pt x="0" y="89"/>
                      <a:pt x="0" y="200"/>
                    </a:cubicBezTo>
                    <a:cubicBezTo>
                      <a:pt x="0" y="312"/>
                      <a:pt x="91"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7;p48">
                <a:extLst>
                  <a:ext uri="{FF2B5EF4-FFF2-40B4-BE49-F238E27FC236}">
                    <a16:creationId xmlns:a16="http://schemas.microsoft.com/office/drawing/2014/main" id="{6BF8BD4C-64EA-0506-30FB-D15D79E7D047}"/>
                  </a:ext>
                </a:extLst>
              </p:cNvPr>
              <p:cNvSpPr/>
              <p:nvPr/>
            </p:nvSpPr>
            <p:spPr>
              <a:xfrm>
                <a:off x="5838350" y="2204725"/>
                <a:ext cx="10050" cy="10025"/>
              </a:xfrm>
              <a:custGeom>
                <a:avLst/>
                <a:gdLst/>
                <a:ahLst/>
                <a:cxnLst/>
                <a:rect l="l" t="t" r="r" b="b"/>
                <a:pathLst>
                  <a:path w="402" h="401" extrusionOk="0">
                    <a:moveTo>
                      <a:pt x="201" y="0"/>
                    </a:moveTo>
                    <a:cubicBezTo>
                      <a:pt x="90" y="0"/>
                      <a:pt x="0" y="89"/>
                      <a:pt x="0" y="200"/>
                    </a:cubicBezTo>
                    <a:cubicBezTo>
                      <a:pt x="0" y="312"/>
                      <a:pt x="90" y="400"/>
                      <a:pt x="201" y="400"/>
                    </a:cubicBezTo>
                    <a:cubicBezTo>
                      <a:pt x="312" y="400"/>
                      <a:pt x="402" y="312"/>
                      <a:pt x="402" y="200"/>
                    </a:cubicBezTo>
                    <a:cubicBezTo>
                      <a:pt x="402" y="89"/>
                      <a:pt x="312" y="0"/>
                      <a:pt x="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8;p48">
                <a:extLst>
                  <a:ext uri="{FF2B5EF4-FFF2-40B4-BE49-F238E27FC236}">
                    <a16:creationId xmlns:a16="http://schemas.microsoft.com/office/drawing/2014/main" id="{77EC2192-49E7-620A-617C-E5B4101C6C09}"/>
                  </a:ext>
                </a:extLst>
              </p:cNvPr>
              <p:cNvSpPr/>
              <p:nvPr/>
            </p:nvSpPr>
            <p:spPr>
              <a:xfrm>
                <a:off x="5858150" y="2204725"/>
                <a:ext cx="10050" cy="10025"/>
              </a:xfrm>
              <a:custGeom>
                <a:avLst/>
                <a:gdLst/>
                <a:ahLst/>
                <a:cxnLst/>
                <a:rect l="l" t="t" r="r" b="b"/>
                <a:pathLst>
                  <a:path w="402" h="401" extrusionOk="0">
                    <a:moveTo>
                      <a:pt x="202" y="0"/>
                    </a:moveTo>
                    <a:cubicBezTo>
                      <a:pt x="90" y="0"/>
                      <a:pt x="1" y="89"/>
                      <a:pt x="1" y="200"/>
                    </a:cubicBezTo>
                    <a:cubicBezTo>
                      <a:pt x="1" y="312"/>
                      <a:pt x="90" y="400"/>
                      <a:pt x="202" y="400"/>
                    </a:cubicBezTo>
                    <a:cubicBezTo>
                      <a:pt x="312" y="400"/>
                      <a:pt x="401" y="312"/>
                      <a:pt x="401" y="200"/>
                    </a:cubicBezTo>
                    <a:cubicBezTo>
                      <a:pt x="401" y="89"/>
                      <a:pt x="31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9;p48">
                <a:extLst>
                  <a:ext uri="{FF2B5EF4-FFF2-40B4-BE49-F238E27FC236}">
                    <a16:creationId xmlns:a16="http://schemas.microsoft.com/office/drawing/2014/main" id="{85688566-3B91-0ABF-A783-1C959577484C}"/>
                  </a:ext>
                </a:extLst>
              </p:cNvPr>
              <p:cNvSpPr/>
              <p:nvPr/>
            </p:nvSpPr>
            <p:spPr>
              <a:xfrm>
                <a:off x="5773225" y="2166325"/>
                <a:ext cx="340750" cy="293125"/>
              </a:xfrm>
              <a:custGeom>
                <a:avLst/>
                <a:gdLst/>
                <a:ahLst/>
                <a:cxnLst/>
                <a:rect l="l" t="t" r="r" b="b"/>
                <a:pathLst>
                  <a:path w="13630" h="11725" extrusionOk="0">
                    <a:moveTo>
                      <a:pt x="12301" y="1318"/>
                    </a:moveTo>
                    <a:cubicBezTo>
                      <a:pt x="12354" y="1318"/>
                      <a:pt x="12396" y="1360"/>
                      <a:pt x="12396" y="1413"/>
                    </a:cubicBezTo>
                    <a:lnTo>
                      <a:pt x="12396" y="2130"/>
                    </a:lnTo>
                    <a:lnTo>
                      <a:pt x="1233" y="2130"/>
                    </a:lnTo>
                    <a:lnTo>
                      <a:pt x="1233" y="1413"/>
                    </a:lnTo>
                    <a:cubicBezTo>
                      <a:pt x="1233" y="1407"/>
                      <a:pt x="1233" y="1399"/>
                      <a:pt x="1234" y="1394"/>
                    </a:cubicBezTo>
                    <a:cubicBezTo>
                      <a:pt x="1244" y="1351"/>
                      <a:pt x="1281" y="1318"/>
                      <a:pt x="1328" y="1318"/>
                    </a:cubicBezTo>
                    <a:close/>
                    <a:moveTo>
                      <a:pt x="12751" y="399"/>
                    </a:moveTo>
                    <a:cubicBezTo>
                      <a:pt x="13015" y="399"/>
                      <a:pt x="13226" y="611"/>
                      <a:pt x="13226" y="874"/>
                    </a:cubicBezTo>
                    <a:lnTo>
                      <a:pt x="13228" y="7536"/>
                    </a:lnTo>
                    <a:lnTo>
                      <a:pt x="12793" y="7536"/>
                    </a:lnTo>
                    <a:lnTo>
                      <a:pt x="12793" y="1412"/>
                    </a:lnTo>
                    <a:cubicBezTo>
                      <a:pt x="12793" y="1139"/>
                      <a:pt x="12572" y="916"/>
                      <a:pt x="12300" y="916"/>
                    </a:cubicBezTo>
                    <a:lnTo>
                      <a:pt x="1326" y="916"/>
                    </a:lnTo>
                    <a:cubicBezTo>
                      <a:pt x="1071" y="916"/>
                      <a:pt x="859" y="1111"/>
                      <a:pt x="834" y="1360"/>
                    </a:cubicBezTo>
                    <a:cubicBezTo>
                      <a:pt x="831" y="1379"/>
                      <a:pt x="831" y="7536"/>
                      <a:pt x="831" y="7536"/>
                    </a:cubicBezTo>
                    <a:lnTo>
                      <a:pt x="398" y="7536"/>
                    </a:lnTo>
                    <a:lnTo>
                      <a:pt x="398" y="874"/>
                    </a:lnTo>
                    <a:cubicBezTo>
                      <a:pt x="398" y="611"/>
                      <a:pt x="610" y="399"/>
                      <a:pt x="873" y="399"/>
                    </a:cubicBezTo>
                    <a:close/>
                    <a:moveTo>
                      <a:pt x="12395" y="2527"/>
                    </a:moveTo>
                    <a:lnTo>
                      <a:pt x="12395" y="7535"/>
                    </a:lnTo>
                    <a:lnTo>
                      <a:pt x="10610" y="7535"/>
                    </a:lnTo>
                    <a:cubicBezTo>
                      <a:pt x="10498" y="7535"/>
                      <a:pt x="10409" y="7625"/>
                      <a:pt x="10409" y="7735"/>
                    </a:cubicBezTo>
                    <a:cubicBezTo>
                      <a:pt x="10409" y="7846"/>
                      <a:pt x="10499" y="7936"/>
                      <a:pt x="10610" y="7936"/>
                    </a:cubicBezTo>
                    <a:lnTo>
                      <a:pt x="13228" y="7936"/>
                    </a:lnTo>
                    <a:lnTo>
                      <a:pt x="13228" y="8778"/>
                    </a:lnTo>
                    <a:cubicBezTo>
                      <a:pt x="13228" y="9039"/>
                      <a:pt x="13016" y="9253"/>
                      <a:pt x="12753" y="9253"/>
                    </a:cubicBezTo>
                    <a:lnTo>
                      <a:pt x="875" y="9253"/>
                    </a:lnTo>
                    <a:cubicBezTo>
                      <a:pt x="611" y="9253"/>
                      <a:pt x="399" y="9039"/>
                      <a:pt x="399" y="8778"/>
                    </a:cubicBezTo>
                    <a:lnTo>
                      <a:pt x="399" y="7936"/>
                    </a:lnTo>
                    <a:lnTo>
                      <a:pt x="9689" y="7936"/>
                    </a:lnTo>
                    <a:cubicBezTo>
                      <a:pt x="9800" y="7936"/>
                      <a:pt x="9889" y="7846"/>
                      <a:pt x="9889" y="7735"/>
                    </a:cubicBezTo>
                    <a:cubicBezTo>
                      <a:pt x="9889" y="7625"/>
                      <a:pt x="9800" y="7535"/>
                      <a:pt x="9689" y="7535"/>
                    </a:cubicBezTo>
                    <a:lnTo>
                      <a:pt x="1233" y="7535"/>
                    </a:lnTo>
                    <a:lnTo>
                      <a:pt x="1233" y="2527"/>
                    </a:lnTo>
                    <a:close/>
                    <a:moveTo>
                      <a:pt x="7909" y="9653"/>
                    </a:moveTo>
                    <a:cubicBezTo>
                      <a:pt x="7921" y="10019"/>
                      <a:pt x="7957" y="10807"/>
                      <a:pt x="8063" y="11326"/>
                    </a:cubicBezTo>
                    <a:lnTo>
                      <a:pt x="5565" y="11326"/>
                    </a:lnTo>
                    <a:cubicBezTo>
                      <a:pt x="5670" y="10807"/>
                      <a:pt x="5706" y="10019"/>
                      <a:pt x="5719" y="9653"/>
                    </a:cubicBezTo>
                    <a:close/>
                    <a:moveTo>
                      <a:pt x="875" y="0"/>
                    </a:moveTo>
                    <a:cubicBezTo>
                      <a:pt x="392" y="0"/>
                      <a:pt x="1" y="393"/>
                      <a:pt x="1" y="874"/>
                    </a:cubicBezTo>
                    <a:lnTo>
                      <a:pt x="1" y="8778"/>
                    </a:lnTo>
                    <a:cubicBezTo>
                      <a:pt x="1" y="9260"/>
                      <a:pt x="393" y="9651"/>
                      <a:pt x="875" y="9651"/>
                    </a:cubicBezTo>
                    <a:lnTo>
                      <a:pt x="5318" y="9651"/>
                    </a:lnTo>
                    <a:cubicBezTo>
                      <a:pt x="5304" y="10106"/>
                      <a:pt x="5259" y="10897"/>
                      <a:pt x="5156" y="11324"/>
                    </a:cubicBezTo>
                    <a:lnTo>
                      <a:pt x="4462" y="11324"/>
                    </a:lnTo>
                    <a:cubicBezTo>
                      <a:pt x="4351" y="11324"/>
                      <a:pt x="4262" y="11413"/>
                      <a:pt x="4262" y="11524"/>
                    </a:cubicBezTo>
                    <a:cubicBezTo>
                      <a:pt x="4262" y="11636"/>
                      <a:pt x="4351" y="11725"/>
                      <a:pt x="4462" y="11725"/>
                    </a:cubicBezTo>
                    <a:lnTo>
                      <a:pt x="9164" y="11725"/>
                    </a:lnTo>
                    <a:cubicBezTo>
                      <a:pt x="9276" y="11725"/>
                      <a:pt x="9365" y="11636"/>
                      <a:pt x="9365" y="11524"/>
                    </a:cubicBezTo>
                    <a:cubicBezTo>
                      <a:pt x="9365" y="11413"/>
                      <a:pt x="9275" y="11324"/>
                      <a:pt x="9164" y="11324"/>
                    </a:cubicBezTo>
                    <a:lnTo>
                      <a:pt x="8471" y="11324"/>
                    </a:lnTo>
                    <a:cubicBezTo>
                      <a:pt x="8368" y="10896"/>
                      <a:pt x="8323" y="10106"/>
                      <a:pt x="8308" y="9651"/>
                    </a:cubicBezTo>
                    <a:lnTo>
                      <a:pt x="12753" y="9651"/>
                    </a:lnTo>
                    <a:cubicBezTo>
                      <a:pt x="13236" y="9651"/>
                      <a:pt x="13627" y="9257"/>
                      <a:pt x="13627" y="8778"/>
                    </a:cubicBezTo>
                    <a:lnTo>
                      <a:pt x="13627" y="874"/>
                    </a:lnTo>
                    <a:cubicBezTo>
                      <a:pt x="13630" y="393"/>
                      <a:pt x="13236" y="0"/>
                      <a:pt x="12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0;p48">
                <a:extLst>
                  <a:ext uri="{FF2B5EF4-FFF2-40B4-BE49-F238E27FC236}">
                    <a16:creationId xmlns:a16="http://schemas.microsoft.com/office/drawing/2014/main" id="{8ED8C68D-7AA1-18E0-D801-C379DF9FEDE3}"/>
                  </a:ext>
                </a:extLst>
              </p:cNvPr>
              <p:cNvSpPr/>
              <p:nvPr/>
            </p:nvSpPr>
            <p:spPr>
              <a:xfrm>
                <a:off x="5913300" y="2240075"/>
                <a:ext cx="62875" cy="103950"/>
              </a:xfrm>
              <a:custGeom>
                <a:avLst/>
                <a:gdLst/>
                <a:ahLst/>
                <a:cxnLst/>
                <a:rect l="l" t="t" r="r" b="b"/>
                <a:pathLst>
                  <a:path w="2515" h="4158" extrusionOk="0">
                    <a:moveTo>
                      <a:pt x="1805" y="399"/>
                    </a:moveTo>
                    <a:cubicBezTo>
                      <a:pt x="1893" y="399"/>
                      <a:pt x="1976" y="450"/>
                      <a:pt x="2014" y="536"/>
                    </a:cubicBezTo>
                    <a:cubicBezTo>
                      <a:pt x="2038" y="596"/>
                      <a:pt x="2038" y="656"/>
                      <a:pt x="2016" y="712"/>
                    </a:cubicBezTo>
                    <a:lnTo>
                      <a:pt x="859" y="3620"/>
                    </a:lnTo>
                    <a:cubicBezTo>
                      <a:pt x="823" y="3710"/>
                      <a:pt x="737" y="3764"/>
                      <a:pt x="647" y="3764"/>
                    </a:cubicBezTo>
                    <a:cubicBezTo>
                      <a:pt x="619" y="3764"/>
                      <a:pt x="590" y="3759"/>
                      <a:pt x="563" y="3748"/>
                    </a:cubicBezTo>
                    <a:cubicBezTo>
                      <a:pt x="446" y="3701"/>
                      <a:pt x="390" y="3569"/>
                      <a:pt x="437" y="3452"/>
                    </a:cubicBezTo>
                    <a:lnTo>
                      <a:pt x="1594" y="543"/>
                    </a:lnTo>
                    <a:cubicBezTo>
                      <a:pt x="1617" y="486"/>
                      <a:pt x="1659" y="441"/>
                      <a:pt x="1714" y="418"/>
                    </a:cubicBezTo>
                    <a:cubicBezTo>
                      <a:pt x="1744" y="405"/>
                      <a:pt x="1775" y="399"/>
                      <a:pt x="1805" y="399"/>
                    </a:cubicBezTo>
                    <a:close/>
                    <a:moveTo>
                      <a:pt x="1803" y="1"/>
                    </a:moveTo>
                    <a:cubicBezTo>
                      <a:pt x="1718" y="1"/>
                      <a:pt x="1634" y="18"/>
                      <a:pt x="1555" y="52"/>
                    </a:cubicBezTo>
                    <a:cubicBezTo>
                      <a:pt x="1401" y="119"/>
                      <a:pt x="1282" y="240"/>
                      <a:pt x="1220" y="396"/>
                    </a:cubicBezTo>
                    <a:lnTo>
                      <a:pt x="63" y="3306"/>
                    </a:lnTo>
                    <a:cubicBezTo>
                      <a:pt x="0" y="3462"/>
                      <a:pt x="2" y="3631"/>
                      <a:pt x="69" y="3787"/>
                    </a:cubicBezTo>
                    <a:cubicBezTo>
                      <a:pt x="176" y="4035"/>
                      <a:pt x="409" y="4157"/>
                      <a:pt x="642" y="4157"/>
                    </a:cubicBezTo>
                    <a:cubicBezTo>
                      <a:pt x="883" y="4157"/>
                      <a:pt x="1126" y="4026"/>
                      <a:pt x="1228" y="3770"/>
                    </a:cubicBezTo>
                    <a:lnTo>
                      <a:pt x="2384" y="862"/>
                    </a:lnTo>
                    <a:cubicBezTo>
                      <a:pt x="2514" y="541"/>
                      <a:pt x="2345" y="169"/>
                      <a:pt x="2035" y="46"/>
                    </a:cubicBezTo>
                    <a:cubicBezTo>
                      <a:pt x="1960" y="16"/>
                      <a:pt x="1881" y="1"/>
                      <a:pt x="1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1;p48">
                <a:extLst>
                  <a:ext uri="{FF2B5EF4-FFF2-40B4-BE49-F238E27FC236}">
                    <a16:creationId xmlns:a16="http://schemas.microsoft.com/office/drawing/2014/main" id="{174EF559-2725-3DCD-65A8-FA2D77ED66E2}"/>
                  </a:ext>
                </a:extLst>
              </p:cNvPr>
              <p:cNvSpPr/>
              <p:nvPr/>
            </p:nvSpPr>
            <p:spPr>
              <a:xfrm>
                <a:off x="5982925" y="2243575"/>
                <a:ext cx="52100" cy="97075"/>
              </a:xfrm>
              <a:custGeom>
                <a:avLst/>
                <a:gdLst/>
                <a:ahLst/>
                <a:cxnLst/>
                <a:rect l="l" t="t" r="r" b="b"/>
                <a:pathLst>
                  <a:path w="2084" h="3883" extrusionOk="0">
                    <a:moveTo>
                      <a:pt x="648" y="399"/>
                    </a:moveTo>
                    <a:cubicBezTo>
                      <a:pt x="726" y="399"/>
                      <a:pt x="800" y="438"/>
                      <a:pt x="843" y="508"/>
                    </a:cubicBezTo>
                    <a:lnTo>
                      <a:pt x="1620" y="1797"/>
                    </a:lnTo>
                    <a:cubicBezTo>
                      <a:pt x="1663" y="1871"/>
                      <a:pt x="1664" y="1959"/>
                      <a:pt x="1622" y="2030"/>
                    </a:cubicBezTo>
                    <a:lnTo>
                      <a:pt x="845" y="3371"/>
                    </a:lnTo>
                    <a:cubicBezTo>
                      <a:pt x="804" y="3441"/>
                      <a:pt x="728" y="3485"/>
                      <a:pt x="648" y="3485"/>
                    </a:cubicBezTo>
                    <a:cubicBezTo>
                      <a:pt x="547" y="3485"/>
                      <a:pt x="455" y="3415"/>
                      <a:pt x="429" y="3315"/>
                    </a:cubicBezTo>
                    <a:cubicBezTo>
                      <a:pt x="413" y="3258"/>
                      <a:pt x="421" y="3195"/>
                      <a:pt x="452" y="3142"/>
                    </a:cubicBezTo>
                    <a:lnTo>
                      <a:pt x="1102" y="2019"/>
                    </a:lnTo>
                    <a:cubicBezTo>
                      <a:pt x="1139" y="1957"/>
                      <a:pt x="1138" y="1879"/>
                      <a:pt x="1100" y="1817"/>
                    </a:cubicBezTo>
                    <a:lnTo>
                      <a:pt x="454" y="744"/>
                    </a:lnTo>
                    <a:cubicBezTo>
                      <a:pt x="423" y="691"/>
                      <a:pt x="413" y="630"/>
                      <a:pt x="429" y="572"/>
                    </a:cubicBezTo>
                    <a:cubicBezTo>
                      <a:pt x="454" y="473"/>
                      <a:pt x="546" y="399"/>
                      <a:pt x="648" y="399"/>
                    </a:cubicBezTo>
                    <a:close/>
                    <a:moveTo>
                      <a:pt x="647" y="0"/>
                    </a:moveTo>
                    <a:cubicBezTo>
                      <a:pt x="537" y="0"/>
                      <a:pt x="425" y="29"/>
                      <a:pt x="325" y="89"/>
                    </a:cubicBezTo>
                    <a:cubicBezTo>
                      <a:pt x="181" y="175"/>
                      <a:pt x="80" y="314"/>
                      <a:pt x="41" y="474"/>
                    </a:cubicBezTo>
                    <a:cubicBezTo>
                      <a:pt x="1" y="638"/>
                      <a:pt x="25" y="806"/>
                      <a:pt x="113" y="949"/>
                    </a:cubicBezTo>
                    <a:lnTo>
                      <a:pt x="698" y="1921"/>
                    </a:lnTo>
                    <a:lnTo>
                      <a:pt x="106" y="2941"/>
                    </a:lnTo>
                    <a:cubicBezTo>
                      <a:pt x="24" y="3086"/>
                      <a:pt x="1" y="3255"/>
                      <a:pt x="43" y="3417"/>
                    </a:cubicBezTo>
                    <a:cubicBezTo>
                      <a:pt x="86" y="3579"/>
                      <a:pt x="189" y="3714"/>
                      <a:pt x="335" y="3798"/>
                    </a:cubicBezTo>
                    <a:cubicBezTo>
                      <a:pt x="430" y="3853"/>
                      <a:pt x="539" y="3882"/>
                      <a:pt x="648" y="3882"/>
                    </a:cubicBezTo>
                    <a:cubicBezTo>
                      <a:pt x="873" y="3882"/>
                      <a:pt x="1078" y="3761"/>
                      <a:pt x="1192" y="3569"/>
                    </a:cubicBezTo>
                    <a:lnTo>
                      <a:pt x="1968" y="2227"/>
                    </a:lnTo>
                    <a:cubicBezTo>
                      <a:pt x="2083" y="2035"/>
                      <a:pt x="2082" y="1789"/>
                      <a:pt x="1963" y="1593"/>
                    </a:cubicBezTo>
                    <a:lnTo>
                      <a:pt x="1186" y="303"/>
                    </a:lnTo>
                    <a:cubicBezTo>
                      <a:pt x="1068" y="108"/>
                      <a:pt x="860" y="0"/>
                      <a:pt x="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48">
                <a:extLst>
                  <a:ext uri="{FF2B5EF4-FFF2-40B4-BE49-F238E27FC236}">
                    <a16:creationId xmlns:a16="http://schemas.microsoft.com/office/drawing/2014/main" id="{6D22DF8B-9E2D-A94D-001D-68794879AA77}"/>
                  </a:ext>
                </a:extLst>
              </p:cNvPr>
              <p:cNvSpPr/>
              <p:nvPr/>
            </p:nvSpPr>
            <p:spPr>
              <a:xfrm>
                <a:off x="5852175" y="2243575"/>
                <a:ext cx="52125" cy="97150"/>
              </a:xfrm>
              <a:custGeom>
                <a:avLst/>
                <a:gdLst/>
                <a:ahLst/>
                <a:cxnLst/>
                <a:rect l="l" t="t" r="r" b="b"/>
                <a:pathLst>
                  <a:path w="2085" h="3886" extrusionOk="0">
                    <a:moveTo>
                      <a:pt x="1431" y="405"/>
                    </a:moveTo>
                    <a:cubicBezTo>
                      <a:pt x="1529" y="405"/>
                      <a:pt x="1626" y="464"/>
                      <a:pt x="1653" y="574"/>
                    </a:cubicBezTo>
                    <a:cubicBezTo>
                      <a:pt x="1668" y="633"/>
                      <a:pt x="1659" y="695"/>
                      <a:pt x="1628" y="745"/>
                    </a:cubicBezTo>
                    <a:lnTo>
                      <a:pt x="981" y="1818"/>
                    </a:lnTo>
                    <a:cubicBezTo>
                      <a:pt x="944" y="1881"/>
                      <a:pt x="942" y="1959"/>
                      <a:pt x="980" y="2021"/>
                    </a:cubicBezTo>
                    <a:lnTo>
                      <a:pt x="1629" y="3144"/>
                    </a:lnTo>
                    <a:cubicBezTo>
                      <a:pt x="1660" y="3197"/>
                      <a:pt x="1668" y="3258"/>
                      <a:pt x="1653" y="3317"/>
                    </a:cubicBezTo>
                    <a:cubicBezTo>
                      <a:pt x="1626" y="3417"/>
                      <a:pt x="1536" y="3487"/>
                      <a:pt x="1433" y="3487"/>
                    </a:cubicBezTo>
                    <a:cubicBezTo>
                      <a:pt x="1352" y="3487"/>
                      <a:pt x="1277" y="3445"/>
                      <a:pt x="1237" y="3373"/>
                    </a:cubicBezTo>
                    <a:lnTo>
                      <a:pt x="460" y="2032"/>
                    </a:lnTo>
                    <a:cubicBezTo>
                      <a:pt x="419" y="1960"/>
                      <a:pt x="419" y="1873"/>
                      <a:pt x="461" y="1800"/>
                    </a:cubicBezTo>
                    <a:lnTo>
                      <a:pt x="1238" y="512"/>
                    </a:lnTo>
                    <a:cubicBezTo>
                      <a:pt x="1282" y="439"/>
                      <a:pt x="1357" y="405"/>
                      <a:pt x="1431" y="405"/>
                    </a:cubicBezTo>
                    <a:close/>
                    <a:moveTo>
                      <a:pt x="1435" y="1"/>
                    </a:moveTo>
                    <a:cubicBezTo>
                      <a:pt x="1385" y="1"/>
                      <a:pt x="1334" y="7"/>
                      <a:pt x="1284" y="19"/>
                    </a:cubicBezTo>
                    <a:cubicBezTo>
                      <a:pt x="1120" y="60"/>
                      <a:pt x="983" y="161"/>
                      <a:pt x="897" y="303"/>
                    </a:cubicBezTo>
                    <a:lnTo>
                      <a:pt x="122" y="1593"/>
                    </a:lnTo>
                    <a:cubicBezTo>
                      <a:pt x="2" y="1789"/>
                      <a:pt x="0" y="2032"/>
                      <a:pt x="115" y="2231"/>
                    </a:cubicBezTo>
                    <a:lnTo>
                      <a:pt x="893" y="3572"/>
                    </a:lnTo>
                    <a:cubicBezTo>
                      <a:pt x="1003" y="3765"/>
                      <a:pt x="1212" y="3885"/>
                      <a:pt x="1435" y="3885"/>
                    </a:cubicBezTo>
                    <a:cubicBezTo>
                      <a:pt x="1544" y="3885"/>
                      <a:pt x="1653" y="3857"/>
                      <a:pt x="1749" y="3803"/>
                    </a:cubicBezTo>
                    <a:cubicBezTo>
                      <a:pt x="1893" y="3719"/>
                      <a:pt x="1998" y="3582"/>
                      <a:pt x="2041" y="3421"/>
                    </a:cubicBezTo>
                    <a:cubicBezTo>
                      <a:pt x="2084" y="3259"/>
                      <a:pt x="2062" y="3089"/>
                      <a:pt x="1977" y="2946"/>
                    </a:cubicBezTo>
                    <a:lnTo>
                      <a:pt x="1385" y="1926"/>
                    </a:lnTo>
                    <a:lnTo>
                      <a:pt x="1970" y="954"/>
                    </a:lnTo>
                    <a:cubicBezTo>
                      <a:pt x="2058" y="809"/>
                      <a:pt x="2084" y="641"/>
                      <a:pt x="2042" y="477"/>
                    </a:cubicBezTo>
                    <a:cubicBezTo>
                      <a:pt x="2002" y="314"/>
                      <a:pt x="1900" y="177"/>
                      <a:pt x="1759" y="91"/>
                    </a:cubicBezTo>
                    <a:cubicBezTo>
                      <a:pt x="1658" y="32"/>
                      <a:pt x="1548" y="1"/>
                      <a:pt x="14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oupe 86">
            <a:extLst>
              <a:ext uri="{FF2B5EF4-FFF2-40B4-BE49-F238E27FC236}">
                <a16:creationId xmlns:a16="http://schemas.microsoft.com/office/drawing/2014/main" id="{AE8A079D-B30D-4377-F55C-19C940F0C937}"/>
              </a:ext>
            </a:extLst>
          </p:cNvPr>
          <p:cNvGrpSpPr/>
          <p:nvPr/>
        </p:nvGrpSpPr>
        <p:grpSpPr>
          <a:xfrm>
            <a:off x="6703649" y="2654188"/>
            <a:ext cx="672300" cy="672300"/>
            <a:chOff x="6654775" y="2615605"/>
            <a:chExt cx="672300" cy="672300"/>
          </a:xfrm>
        </p:grpSpPr>
        <p:sp>
          <p:nvSpPr>
            <p:cNvPr id="10" name="Google Shape;755;p34">
              <a:extLst>
                <a:ext uri="{FF2B5EF4-FFF2-40B4-BE49-F238E27FC236}">
                  <a16:creationId xmlns:a16="http://schemas.microsoft.com/office/drawing/2014/main" id="{89AB69EA-A184-F85D-167E-E61D3A3AAB2F}"/>
                </a:ext>
              </a:extLst>
            </p:cNvPr>
            <p:cNvSpPr/>
            <p:nvPr/>
          </p:nvSpPr>
          <p:spPr>
            <a:xfrm>
              <a:off x="6654775" y="2615605"/>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83" name="Image 82">
              <a:extLst>
                <a:ext uri="{FF2B5EF4-FFF2-40B4-BE49-F238E27FC236}">
                  <a16:creationId xmlns:a16="http://schemas.microsoft.com/office/drawing/2014/main" id="{B70F50E3-75F1-F075-B00C-7AB66695E6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3787" y="2701382"/>
              <a:ext cx="500728" cy="500728"/>
            </a:xfrm>
            <a:prstGeom prst="rect">
              <a:avLst/>
            </a:prstGeom>
          </p:spPr>
        </p:pic>
      </p:grpSp>
    </p:spTree>
    <p:extLst>
      <p:ext uri="{BB962C8B-B14F-4D97-AF65-F5344CB8AC3E}">
        <p14:creationId xmlns:p14="http://schemas.microsoft.com/office/powerpoint/2010/main" val="296073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B94B4C0B-4088-6119-E14E-889356F03456}"/>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9710AB8A-BFB0-C1CD-9D9A-39009DEA58BC}"/>
              </a:ext>
            </a:extLst>
          </p:cNvPr>
          <p:cNvSpPr txBox="1">
            <a:spLocks noGrp="1"/>
          </p:cNvSpPr>
          <p:nvPr>
            <p:ph type="title"/>
          </p:nvPr>
        </p:nvSpPr>
        <p:spPr>
          <a:xfrm>
            <a:off x="208119" y="2773226"/>
            <a:ext cx="4774586" cy="1663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Faisabilité</a:t>
            </a:r>
            <a:endParaRPr dirty="0"/>
          </a:p>
        </p:txBody>
      </p:sp>
      <p:sp>
        <p:nvSpPr>
          <p:cNvPr id="4" name="Google Shape;709;p32">
            <a:extLst>
              <a:ext uri="{FF2B5EF4-FFF2-40B4-BE49-F238E27FC236}">
                <a16:creationId xmlns:a16="http://schemas.microsoft.com/office/drawing/2014/main" id="{5C502745-7297-E915-E844-EE5444FEC4A5}"/>
              </a:ext>
            </a:extLst>
          </p:cNvPr>
          <p:cNvSpPr txBox="1">
            <a:spLocks/>
          </p:cNvSpPr>
          <p:nvPr/>
        </p:nvSpPr>
        <p:spPr>
          <a:xfrm>
            <a:off x="2046712" y="157508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05</a:t>
            </a:r>
          </a:p>
        </p:txBody>
      </p:sp>
      <p:pic>
        <p:nvPicPr>
          <p:cNvPr id="12" name="Graphique 11">
            <a:extLst>
              <a:ext uri="{FF2B5EF4-FFF2-40B4-BE49-F238E27FC236}">
                <a16:creationId xmlns:a16="http://schemas.microsoft.com/office/drawing/2014/main" id="{1EC7D112-D105-D584-DE70-98E671B82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5307121" y="460848"/>
            <a:ext cx="1711742" cy="2506480"/>
          </a:xfrm>
          <a:prstGeom prst="rect">
            <a:avLst/>
          </a:prstGeom>
        </p:spPr>
      </p:pic>
      <p:pic>
        <p:nvPicPr>
          <p:cNvPr id="13" name="Graphique 12">
            <a:extLst>
              <a:ext uri="{FF2B5EF4-FFF2-40B4-BE49-F238E27FC236}">
                <a16:creationId xmlns:a16="http://schemas.microsoft.com/office/drawing/2014/main" id="{9CDF390C-843B-D71B-67D8-DD0C046F4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022621" y="1877880"/>
            <a:ext cx="1711740" cy="2506476"/>
          </a:xfrm>
          <a:prstGeom prst="rect">
            <a:avLst/>
          </a:prstGeom>
        </p:spPr>
      </p:pic>
      <p:pic>
        <p:nvPicPr>
          <p:cNvPr id="14" name="Graphique 13">
            <a:extLst>
              <a:ext uri="{FF2B5EF4-FFF2-40B4-BE49-F238E27FC236}">
                <a16:creationId xmlns:a16="http://schemas.microsoft.com/office/drawing/2014/main" id="{E0B448BE-987D-48B4-1232-7E3AA02F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36942" y="1798823"/>
            <a:ext cx="1711740" cy="2506476"/>
          </a:xfrm>
          <a:prstGeom prst="rect">
            <a:avLst/>
          </a:prstGeom>
        </p:spPr>
      </p:pic>
    </p:spTree>
    <p:extLst>
      <p:ext uri="{BB962C8B-B14F-4D97-AF65-F5344CB8AC3E}">
        <p14:creationId xmlns:p14="http://schemas.microsoft.com/office/powerpoint/2010/main" val="132677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E3566727-87E8-BD15-E028-DCEEF8B6F15B}"/>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F94DC91F-D945-27DA-21B4-454EA61213B1}"/>
              </a:ext>
            </a:extLst>
          </p:cNvPr>
          <p:cNvSpPr txBox="1">
            <a:spLocks noGrp="1"/>
          </p:cNvSpPr>
          <p:nvPr>
            <p:ph type="title"/>
          </p:nvPr>
        </p:nvSpPr>
        <p:spPr>
          <a:xfrm>
            <a:off x="1860876" y="2571750"/>
            <a:ext cx="2581500" cy="830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Genèse</a:t>
            </a:r>
            <a:endParaRPr dirty="0"/>
          </a:p>
        </p:txBody>
      </p:sp>
      <p:sp>
        <p:nvSpPr>
          <p:cNvPr id="4" name="Google Shape;709;p32">
            <a:extLst>
              <a:ext uri="{FF2B5EF4-FFF2-40B4-BE49-F238E27FC236}">
                <a16:creationId xmlns:a16="http://schemas.microsoft.com/office/drawing/2014/main" id="{E6C73193-AE56-4DF2-FC5F-602C447DB95A}"/>
              </a:ext>
            </a:extLst>
          </p:cNvPr>
          <p:cNvSpPr txBox="1">
            <a:spLocks/>
          </p:cNvSpPr>
          <p:nvPr/>
        </p:nvSpPr>
        <p:spPr>
          <a:xfrm>
            <a:off x="2602926" y="147435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01</a:t>
            </a:r>
          </a:p>
        </p:txBody>
      </p:sp>
      <p:grpSp>
        <p:nvGrpSpPr>
          <p:cNvPr id="12" name="Groupe 11">
            <a:extLst>
              <a:ext uri="{FF2B5EF4-FFF2-40B4-BE49-F238E27FC236}">
                <a16:creationId xmlns:a16="http://schemas.microsoft.com/office/drawing/2014/main" id="{EDAE4FA5-355D-FD0A-5EED-13ECE873A705}"/>
              </a:ext>
            </a:extLst>
          </p:cNvPr>
          <p:cNvGrpSpPr/>
          <p:nvPr/>
        </p:nvGrpSpPr>
        <p:grpSpPr>
          <a:xfrm>
            <a:off x="4809253" y="582188"/>
            <a:ext cx="3462502" cy="3653660"/>
            <a:chOff x="818098" y="1128201"/>
            <a:chExt cx="2607957" cy="2751937"/>
          </a:xfrm>
        </p:grpSpPr>
        <p:grpSp>
          <p:nvGrpSpPr>
            <p:cNvPr id="13" name="Groupe 12">
              <a:extLst>
                <a:ext uri="{FF2B5EF4-FFF2-40B4-BE49-F238E27FC236}">
                  <a16:creationId xmlns:a16="http://schemas.microsoft.com/office/drawing/2014/main" id="{5258032B-CCF9-9C8B-C763-6159E7A3258A}"/>
                </a:ext>
              </a:extLst>
            </p:cNvPr>
            <p:cNvGrpSpPr/>
            <p:nvPr/>
          </p:nvGrpSpPr>
          <p:grpSpPr>
            <a:xfrm>
              <a:off x="1393884" y="1670124"/>
              <a:ext cx="1994833" cy="2210014"/>
              <a:chOff x="1393884" y="1670124"/>
              <a:chExt cx="1994833" cy="2210014"/>
            </a:xfrm>
          </p:grpSpPr>
          <p:grpSp>
            <p:nvGrpSpPr>
              <p:cNvPr id="22" name="Google Shape;710;p32" descr="Une ampoule">
                <a:extLst>
                  <a:ext uri="{FF2B5EF4-FFF2-40B4-BE49-F238E27FC236}">
                    <a16:creationId xmlns:a16="http://schemas.microsoft.com/office/drawing/2014/main" id="{902D4FC7-885E-8689-ADBA-5B6E0434DD38}"/>
                  </a:ext>
                </a:extLst>
              </p:cNvPr>
              <p:cNvGrpSpPr/>
              <p:nvPr/>
            </p:nvGrpSpPr>
            <p:grpSpPr>
              <a:xfrm>
                <a:off x="1393884" y="1670124"/>
                <a:ext cx="1994833" cy="2210014"/>
                <a:chOff x="2017206" y="1818095"/>
                <a:chExt cx="1994833" cy="2210014"/>
              </a:xfrm>
            </p:grpSpPr>
            <p:grpSp>
              <p:nvGrpSpPr>
                <p:cNvPr id="27" name="Google Shape;710;p32" descr="Une ampoule">
                  <a:extLst>
                    <a:ext uri="{FF2B5EF4-FFF2-40B4-BE49-F238E27FC236}">
                      <a16:creationId xmlns:a16="http://schemas.microsoft.com/office/drawing/2014/main" id="{F9FC4B4E-BD69-813A-0E25-16363B456792}"/>
                    </a:ext>
                  </a:extLst>
                </p:cNvPr>
                <p:cNvGrpSpPr/>
                <p:nvPr/>
              </p:nvGrpSpPr>
              <p:grpSpPr>
                <a:xfrm>
                  <a:off x="2457508" y="3630137"/>
                  <a:ext cx="788656" cy="397972"/>
                  <a:chOff x="2457508" y="3630137"/>
                  <a:chExt cx="788656" cy="397972"/>
                </a:xfrm>
                <a:solidFill>
                  <a:srgbClr val="505050"/>
                </a:solidFill>
              </p:grpSpPr>
              <p:sp>
                <p:nvSpPr>
                  <p:cNvPr id="29" name="Forme libre : forme 28">
                    <a:extLst>
                      <a:ext uri="{FF2B5EF4-FFF2-40B4-BE49-F238E27FC236}">
                        <a16:creationId xmlns:a16="http://schemas.microsoft.com/office/drawing/2014/main" id="{63351F6B-D6E4-053A-5A41-9B85200AAC8B}"/>
                      </a:ext>
                    </a:extLst>
                  </p:cNvPr>
                  <p:cNvSpPr/>
                  <p:nvPr/>
                </p:nvSpPr>
                <p:spPr>
                  <a:xfrm>
                    <a:off x="2457508" y="3630137"/>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E69AE477-230C-1333-84AA-3A1D76CE8942}"/>
                      </a:ext>
                    </a:extLst>
                  </p:cNvPr>
                  <p:cNvSpPr/>
                  <p:nvPr/>
                </p:nvSpPr>
                <p:spPr>
                  <a:xfrm>
                    <a:off x="2457508" y="3740215"/>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5FA4780-BB61-BA01-8610-F963FD507750}"/>
                      </a:ext>
                    </a:extLst>
                  </p:cNvPr>
                  <p:cNvSpPr/>
                  <p:nvPr/>
                </p:nvSpPr>
                <p:spPr>
                  <a:xfrm>
                    <a:off x="2457508" y="3850292"/>
                    <a:ext cx="575782" cy="67740"/>
                  </a:xfrm>
                  <a:custGeom>
                    <a:avLst/>
                    <a:gdLst>
                      <a:gd name="connsiteX0" fmla="*/ 541913 w 575782"/>
                      <a:gd name="connsiteY0" fmla="*/ 67740 h 67740"/>
                      <a:gd name="connsiteX1" fmla="*/ 33870 w 575782"/>
                      <a:gd name="connsiteY1" fmla="*/ 67740 h 67740"/>
                      <a:gd name="connsiteX2" fmla="*/ 0 w 575782"/>
                      <a:gd name="connsiteY2" fmla="*/ 33870 h 67740"/>
                      <a:gd name="connsiteX3" fmla="*/ 33870 w 575782"/>
                      <a:gd name="connsiteY3" fmla="*/ 0 h 67740"/>
                      <a:gd name="connsiteX4" fmla="*/ 541913 w 575782"/>
                      <a:gd name="connsiteY4" fmla="*/ 0 h 67740"/>
                      <a:gd name="connsiteX5" fmla="*/ 575783 w 575782"/>
                      <a:gd name="connsiteY5" fmla="*/ 33870 h 67740"/>
                      <a:gd name="connsiteX6" fmla="*/ 541913 w 57578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2" h="67740">
                        <a:moveTo>
                          <a:pt x="541913" y="67740"/>
                        </a:moveTo>
                        <a:lnTo>
                          <a:pt x="33870" y="67740"/>
                        </a:lnTo>
                        <a:cubicBezTo>
                          <a:pt x="15165" y="67740"/>
                          <a:pt x="0" y="52575"/>
                          <a:pt x="0" y="33870"/>
                        </a:cubicBezTo>
                        <a:cubicBezTo>
                          <a:pt x="0" y="15165"/>
                          <a:pt x="15165" y="0"/>
                          <a:pt x="33870" y="0"/>
                        </a:cubicBezTo>
                        <a:lnTo>
                          <a:pt x="541913" y="0"/>
                        </a:lnTo>
                        <a:cubicBezTo>
                          <a:pt x="560618" y="0"/>
                          <a:pt x="575783" y="15165"/>
                          <a:pt x="575783" y="33870"/>
                        </a:cubicBezTo>
                        <a:cubicBezTo>
                          <a:pt x="575783" y="52575"/>
                          <a:pt x="560618" y="67740"/>
                          <a:pt x="541913" y="67740"/>
                        </a:cubicBezTo>
                        <a:close/>
                      </a:path>
                    </a:pathLst>
                  </a:custGeom>
                  <a:solidFill>
                    <a:srgbClr val="002060"/>
                  </a:solidFill>
                  <a:ln w="617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C64015F6-1F14-E756-1813-181ED50546E3}"/>
                      </a:ext>
                    </a:extLst>
                  </p:cNvPr>
                  <p:cNvSpPr/>
                  <p:nvPr/>
                </p:nvSpPr>
                <p:spPr>
                  <a:xfrm>
                    <a:off x="2626856" y="3960370"/>
                    <a:ext cx="237087" cy="67740"/>
                  </a:xfrm>
                  <a:custGeom>
                    <a:avLst/>
                    <a:gdLst>
                      <a:gd name="connsiteX0" fmla="*/ 203217 w 237087"/>
                      <a:gd name="connsiteY0" fmla="*/ 67740 h 67740"/>
                      <a:gd name="connsiteX1" fmla="*/ 33870 w 237087"/>
                      <a:gd name="connsiteY1" fmla="*/ 67740 h 67740"/>
                      <a:gd name="connsiteX2" fmla="*/ 0 w 237087"/>
                      <a:gd name="connsiteY2" fmla="*/ 33870 h 67740"/>
                      <a:gd name="connsiteX3" fmla="*/ 33870 w 237087"/>
                      <a:gd name="connsiteY3" fmla="*/ 0 h 67740"/>
                      <a:gd name="connsiteX4" fmla="*/ 203217 w 237087"/>
                      <a:gd name="connsiteY4" fmla="*/ 0 h 67740"/>
                      <a:gd name="connsiteX5" fmla="*/ 237087 w 237087"/>
                      <a:gd name="connsiteY5" fmla="*/ 33870 h 67740"/>
                      <a:gd name="connsiteX6" fmla="*/ 203217 w 237087"/>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87" h="67740">
                        <a:moveTo>
                          <a:pt x="203217" y="67740"/>
                        </a:moveTo>
                        <a:lnTo>
                          <a:pt x="33870" y="67740"/>
                        </a:lnTo>
                        <a:cubicBezTo>
                          <a:pt x="15165" y="67740"/>
                          <a:pt x="0" y="52575"/>
                          <a:pt x="0" y="33870"/>
                        </a:cubicBezTo>
                        <a:cubicBezTo>
                          <a:pt x="0" y="15165"/>
                          <a:pt x="15165" y="0"/>
                          <a:pt x="33870" y="0"/>
                        </a:cubicBezTo>
                        <a:lnTo>
                          <a:pt x="203217" y="0"/>
                        </a:lnTo>
                        <a:cubicBezTo>
                          <a:pt x="221922" y="0"/>
                          <a:pt x="237087" y="15165"/>
                          <a:pt x="237087" y="33870"/>
                        </a:cubicBezTo>
                        <a:cubicBezTo>
                          <a:pt x="237087" y="52575"/>
                          <a:pt x="221922" y="67740"/>
                          <a:pt x="203217" y="67740"/>
                        </a:cubicBezTo>
                        <a:close/>
                      </a:path>
                    </a:pathLst>
                  </a:custGeom>
                  <a:solidFill>
                    <a:srgbClr val="002060"/>
                  </a:solidFill>
                  <a:ln w="6171"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7057AB37-8DA2-491D-6D6E-68134227029E}"/>
                    </a:ext>
                  </a:extLst>
                </p:cNvPr>
                <p:cNvSpPr/>
                <p:nvPr/>
              </p:nvSpPr>
              <p:spPr>
                <a:xfrm>
                  <a:off x="2017206" y="1818095"/>
                  <a:ext cx="1456388" cy="1769704"/>
                </a:xfrm>
                <a:custGeom>
                  <a:avLst/>
                  <a:gdLst>
                    <a:gd name="connsiteX0" fmla="*/ 1456389 w 1456388"/>
                    <a:gd name="connsiteY0" fmla="*/ 728202 h 1769704"/>
                    <a:gd name="connsiteX1" fmla="*/ 710589 w 1456388"/>
                    <a:gd name="connsiteY1" fmla="*/ 208 h 1769704"/>
                    <a:gd name="connsiteX2" fmla="*/ 98 w 1456388"/>
                    <a:gd name="connsiteY2" fmla="*/ 740403 h 1769704"/>
                    <a:gd name="connsiteX3" fmla="*/ 225280 w 1456388"/>
                    <a:gd name="connsiteY3" fmla="*/ 1254762 h 1769704"/>
                    <a:gd name="connsiteX4" fmla="*/ 474171 w 1456388"/>
                    <a:gd name="connsiteY4" fmla="*/ 1755250 h 1769704"/>
                    <a:gd name="connsiteX5" fmla="*/ 474171 w 1456388"/>
                    <a:gd name="connsiteY5" fmla="*/ 1769704 h 1769704"/>
                    <a:gd name="connsiteX6" fmla="*/ 982215 w 1456388"/>
                    <a:gd name="connsiteY6" fmla="*/ 1769704 h 1769704"/>
                    <a:gd name="connsiteX7" fmla="*/ 982215 w 1456388"/>
                    <a:gd name="connsiteY7" fmla="*/ 1745038 h 1769704"/>
                    <a:gd name="connsiteX8" fmla="*/ 1228209 w 1456388"/>
                    <a:gd name="connsiteY8" fmla="*/ 1257505 h 1769704"/>
                    <a:gd name="connsiteX9" fmla="*/ 1456389 w 1456388"/>
                    <a:gd name="connsiteY9" fmla="*/ 728202 h 176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6388" h="1769704">
                      <a:moveTo>
                        <a:pt x="1456389" y="728202"/>
                      </a:moveTo>
                      <a:cubicBezTo>
                        <a:pt x="1456389" y="320170"/>
                        <a:pt x="1120800" y="-9479"/>
                        <a:pt x="710589" y="208"/>
                      </a:cubicBezTo>
                      <a:cubicBezTo>
                        <a:pt x="312892" y="9590"/>
                        <a:pt x="-6430" y="342642"/>
                        <a:pt x="98" y="740403"/>
                      </a:cubicBezTo>
                      <a:cubicBezTo>
                        <a:pt x="3418" y="942641"/>
                        <a:pt x="89201" y="1124802"/>
                        <a:pt x="225280" y="1254762"/>
                      </a:cubicBezTo>
                      <a:cubicBezTo>
                        <a:pt x="386720" y="1408955"/>
                        <a:pt x="474171" y="1531996"/>
                        <a:pt x="474171" y="1755250"/>
                      </a:cubicBezTo>
                      <a:lnTo>
                        <a:pt x="474171" y="1769704"/>
                      </a:lnTo>
                      <a:lnTo>
                        <a:pt x="982215" y="1769704"/>
                      </a:lnTo>
                      <a:lnTo>
                        <a:pt x="982215" y="1745038"/>
                      </a:lnTo>
                      <a:cubicBezTo>
                        <a:pt x="982215" y="1526162"/>
                        <a:pt x="1069107" y="1407820"/>
                        <a:pt x="1228209" y="1257505"/>
                      </a:cubicBezTo>
                      <a:cubicBezTo>
                        <a:pt x="1368709" y="1124777"/>
                        <a:pt x="1456389" y="936748"/>
                        <a:pt x="1456389" y="728202"/>
                      </a:cubicBezTo>
                      <a:close/>
                    </a:path>
                  </a:pathLst>
                </a:custGeom>
                <a:solidFill>
                  <a:srgbClr val="FFD54F"/>
                </a:solidFill>
                <a:ln w="6171" cap="flat">
                  <a:noFill/>
                  <a:prstDash val="solid"/>
                  <a:miter/>
                </a:ln>
                <a:effectLst/>
              </p:spPr>
              <p:txBody>
                <a:bodyPr rtlCol="0" anchor="ctr"/>
                <a:lstStyle/>
                <a:p>
                  <a:endParaRPr lang="fr-FR" dirty="0"/>
                </a:p>
              </p:txBody>
            </p:sp>
          </p:grpSp>
          <p:grpSp>
            <p:nvGrpSpPr>
              <p:cNvPr id="23" name="Google Shape;710;p32" descr="Une ampoule">
                <a:extLst>
                  <a:ext uri="{FF2B5EF4-FFF2-40B4-BE49-F238E27FC236}">
                    <a16:creationId xmlns:a16="http://schemas.microsoft.com/office/drawing/2014/main" id="{A514C66D-8CE9-1B47-B594-6F00EA1FB5B1}"/>
                  </a:ext>
                </a:extLst>
              </p:cNvPr>
              <p:cNvGrpSpPr/>
              <p:nvPr/>
            </p:nvGrpSpPr>
            <p:grpSpPr>
              <a:xfrm>
                <a:off x="1545600" y="1796101"/>
                <a:ext cx="869029" cy="634469"/>
                <a:chOff x="2168922" y="1944072"/>
                <a:chExt cx="869029" cy="634469"/>
              </a:xfrm>
              <a:solidFill>
                <a:srgbClr val="FFFFFF"/>
              </a:solidFill>
            </p:grpSpPr>
            <p:sp>
              <p:nvSpPr>
                <p:cNvPr id="25" name="Forme libre : forme 24">
                  <a:extLst>
                    <a:ext uri="{FF2B5EF4-FFF2-40B4-BE49-F238E27FC236}">
                      <a16:creationId xmlns:a16="http://schemas.microsoft.com/office/drawing/2014/main" id="{5F9F0A32-E0F7-0D64-01E6-1E1430871F3E}"/>
                    </a:ext>
                  </a:extLst>
                </p:cNvPr>
                <p:cNvSpPr/>
                <p:nvPr/>
              </p:nvSpPr>
              <p:spPr>
                <a:xfrm>
                  <a:off x="2247000" y="1944072"/>
                  <a:ext cx="556383" cy="342628"/>
                </a:xfrm>
                <a:custGeom>
                  <a:avLst/>
                  <a:gdLst>
                    <a:gd name="connsiteX0" fmla="*/ 25385 w 556383"/>
                    <a:gd name="connsiteY0" fmla="*/ 342629 h 342628"/>
                    <a:gd name="connsiteX1" fmla="*/ 12692 w 556383"/>
                    <a:gd name="connsiteY1" fmla="*/ 339208 h 342628"/>
                    <a:gd name="connsiteX2" fmla="*/ 3420 w 556383"/>
                    <a:gd name="connsiteY2" fmla="*/ 304500 h 342628"/>
                    <a:gd name="connsiteX3" fmla="*/ 530981 w 556383"/>
                    <a:gd name="connsiteY3" fmla="*/ 0 h 342628"/>
                    <a:gd name="connsiteX4" fmla="*/ 556384 w 556383"/>
                    <a:gd name="connsiteY4" fmla="*/ 25403 h 342628"/>
                    <a:gd name="connsiteX5" fmla="*/ 530981 w 556383"/>
                    <a:gd name="connsiteY5" fmla="*/ 50805 h 342628"/>
                    <a:gd name="connsiteX6" fmla="*/ 47400 w 556383"/>
                    <a:gd name="connsiteY6" fmla="*/ 329945 h 342628"/>
                    <a:gd name="connsiteX7" fmla="*/ 25385 w 556383"/>
                    <a:gd name="connsiteY7" fmla="*/ 342629 h 3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383" h="342628">
                      <a:moveTo>
                        <a:pt x="25385" y="342629"/>
                      </a:moveTo>
                      <a:cubicBezTo>
                        <a:pt x="21066" y="342629"/>
                        <a:pt x="16697" y="341528"/>
                        <a:pt x="12692" y="339208"/>
                      </a:cubicBezTo>
                      <a:cubicBezTo>
                        <a:pt x="541" y="332180"/>
                        <a:pt x="-3608" y="316642"/>
                        <a:pt x="3420" y="304500"/>
                      </a:cubicBezTo>
                      <a:cubicBezTo>
                        <a:pt x="112082" y="116674"/>
                        <a:pt x="314224" y="0"/>
                        <a:pt x="530981" y="0"/>
                      </a:cubicBezTo>
                      <a:cubicBezTo>
                        <a:pt x="545012" y="0"/>
                        <a:pt x="556384" y="11372"/>
                        <a:pt x="556384" y="25403"/>
                      </a:cubicBezTo>
                      <a:cubicBezTo>
                        <a:pt x="556384" y="39433"/>
                        <a:pt x="545012" y="50805"/>
                        <a:pt x="530981" y="50805"/>
                      </a:cubicBezTo>
                      <a:cubicBezTo>
                        <a:pt x="332302" y="50805"/>
                        <a:pt x="147002" y="157766"/>
                        <a:pt x="47400" y="329945"/>
                      </a:cubicBezTo>
                      <a:cubicBezTo>
                        <a:pt x="42692" y="338082"/>
                        <a:pt x="34157" y="342629"/>
                        <a:pt x="25385" y="342629"/>
                      </a:cubicBezTo>
                      <a:close/>
                    </a:path>
                  </a:pathLst>
                </a:custGeom>
                <a:solidFill>
                  <a:srgbClr val="FFFFFF"/>
                </a:solidFill>
                <a:ln w="617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9364236-493F-F04C-CA2F-83538F214E4B}"/>
                    </a:ext>
                  </a:extLst>
                </p:cNvPr>
                <p:cNvSpPr/>
                <p:nvPr/>
              </p:nvSpPr>
              <p:spPr>
                <a:xfrm>
                  <a:off x="2168922" y="2377631"/>
                  <a:ext cx="70289" cy="200909"/>
                </a:xfrm>
                <a:custGeom>
                  <a:avLst/>
                  <a:gdLst>
                    <a:gd name="connsiteX0" fmla="*/ 25402 w 70289"/>
                    <a:gd name="connsiteY0" fmla="*/ 200910 h 200909"/>
                    <a:gd name="connsiteX1" fmla="*/ 0 w 70289"/>
                    <a:gd name="connsiteY1" fmla="*/ 175507 h 200909"/>
                    <a:gd name="connsiteX2" fmla="*/ 20330 w 70289"/>
                    <a:gd name="connsiteY2" fmla="*/ 18901 h 200909"/>
                    <a:gd name="connsiteX3" fmla="*/ 51397 w 70289"/>
                    <a:gd name="connsiteY3" fmla="*/ 865 h 200909"/>
                    <a:gd name="connsiteX4" fmla="*/ 69433 w 70289"/>
                    <a:gd name="connsiteY4" fmla="*/ 31933 h 200909"/>
                    <a:gd name="connsiteX5" fmla="*/ 50804 w 70289"/>
                    <a:gd name="connsiteY5" fmla="*/ 175507 h 200909"/>
                    <a:gd name="connsiteX6" fmla="*/ 25402 w 70289"/>
                    <a:gd name="connsiteY6" fmla="*/ 200910 h 20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9" h="200909">
                      <a:moveTo>
                        <a:pt x="25402" y="200910"/>
                      </a:moveTo>
                      <a:cubicBezTo>
                        <a:pt x="11372" y="200910"/>
                        <a:pt x="0" y="189538"/>
                        <a:pt x="0" y="175507"/>
                      </a:cubicBezTo>
                      <a:cubicBezTo>
                        <a:pt x="0" y="122425"/>
                        <a:pt x="6842" y="69731"/>
                        <a:pt x="20330" y="18901"/>
                      </a:cubicBezTo>
                      <a:cubicBezTo>
                        <a:pt x="23929" y="5336"/>
                        <a:pt x="37824" y="-2759"/>
                        <a:pt x="51397" y="865"/>
                      </a:cubicBezTo>
                      <a:cubicBezTo>
                        <a:pt x="64962" y="4464"/>
                        <a:pt x="73031" y="18368"/>
                        <a:pt x="69433" y="31933"/>
                      </a:cubicBezTo>
                      <a:cubicBezTo>
                        <a:pt x="57070" y="78512"/>
                        <a:pt x="50804" y="126828"/>
                        <a:pt x="50804" y="175507"/>
                      </a:cubicBezTo>
                      <a:cubicBezTo>
                        <a:pt x="50804" y="189530"/>
                        <a:pt x="39433" y="200910"/>
                        <a:pt x="25402" y="200910"/>
                      </a:cubicBezTo>
                      <a:close/>
                    </a:path>
                  </a:pathLst>
                </a:custGeom>
                <a:solidFill>
                  <a:srgbClr val="FFFFFF"/>
                </a:solidFill>
                <a:ln w="6171"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13FF0F3E-3321-E6E1-EA1A-CB8B37F3F3A6}"/>
                  </a:ext>
                </a:extLst>
              </p:cNvPr>
              <p:cNvSpPr/>
              <p:nvPr/>
            </p:nvSpPr>
            <p:spPr>
              <a:xfrm>
                <a:off x="1766447" y="2576144"/>
                <a:ext cx="711261" cy="865378"/>
              </a:xfrm>
              <a:custGeom>
                <a:avLst/>
                <a:gdLst>
                  <a:gd name="connsiteX0" fmla="*/ 567315 w 711261"/>
                  <a:gd name="connsiteY0" fmla="*/ 0 h 865378"/>
                  <a:gd name="connsiteX1" fmla="*/ 423370 w 711261"/>
                  <a:gd name="connsiteY1" fmla="*/ 143948 h 865378"/>
                  <a:gd name="connsiteX2" fmla="*/ 423370 w 711261"/>
                  <a:gd name="connsiteY2" fmla="*/ 237894 h 865378"/>
                  <a:gd name="connsiteX3" fmla="*/ 287891 w 711261"/>
                  <a:gd name="connsiteY3" fmla="*/ 237894 h 865378"/>
                  <a:gd name="connsiteX4" fmla="*/ 287891 w 711261"/>
                  <a:gd name="connsiteY4" fmla="*/ 143948 h 865378"/>
                  <a:gd name="connsiteX5" fmla="*/ 143946 w 711261"/>
                  <a:gd name="connsiteY5" fmla="*/ 0 h 865378"/>
                  <a:gd name="connsiteX6" fmla="*/ 0 w 711261"/>
                  <a:gd name="connsiteY6" fmla="*/ 143948 h 865378"/>
                  <a:gd name="connsiteX7" fmla="*/ 143946 w 711261"/>
                  <a:gd name="connsiteY7" fmla="*/ 287895 h 865378"/>
                  <a:gd name="connsiteX8" fmla="*/ 237087 w 711261"/>
                  <a:gd name="connsiteY8" fmla="*/ 287895 h 865378"/>
                  <a:gd name="connsiteX9" fmla="*/ 237087 w 711261"/>
                  <a:gd name="connsiteY9" fmla="*/ 865379 h 865378"/>
                  <a:gd name="connsiteX10" fmla="*/ 287891 w 711261"/>
                  <a:gd name="connsiteY10" fmla="*/ 865379 h 865378"/>
                  <a:gd name="connsiteX11" fmla="*/ 287891 w 711261"/>
                  <a:gd name="connsiteY11" fmla="*/ 288699 h 865378"/>
                  <a:gd name="connsiteX12" fmla="*/ 423370 w 711261"/>
                  <a:gd name="connsiteY12" fmla="*/ 288699 h 865378"/>
                  <a:gd name="connsiteX13" fmla="*/ 423370 w 711261"/>
                  <a:gd name="connsiteY13" fmla="*/ 865379 h 865378"/>
                  <a:gd name="connsiteX14" fmla="*/ 474174 w 711261"/>
                  <a:gd name="connsiteY14" fmla="*/ 865379 h 865378"/>
                  <a:gd name="connsiteX15" fmla="*/ 474174 w 711261"/>
                  <a:gd name="connsiteY15" fmla="*/ 287895 h 865378"/>
                  <a:gd name="connsiteX16" fmla="*/ 567315 w 711261"/>
                  <a:gd name="connsiteY16" fmla="*/ 287895 h 865378"/>
                  <a:gd name="connsiteX17" fmla="*/ 711261 w 711261"/>
                  <a:gd name="connsiteY17" fmla="*/ 143948 h 865378"/>
                  <a:gd name="connsiteX18" fmla="*/ 567315 w 711261"/>
                  <a:gd name="connsiteY18" fmla="*/ 0 h 865378"/>
                  <a:gd name="connsiteX19" fmla="*/ 50804 w 711261"/>
                  <a:gd name="connsiteY19" fmla="*/ 143948 h 865378"/>
                  <a:gd name="connsiteX20" fmla="*/ 143946 w 711261"/>
                  <a:gd name="connsiteY20" fmla="*/ 50805 h 865378"/>
                  <a:gd name="connsiteX21" fmla="*/ 237087 w 711261"/>
                  <a:gd name="connsiteY21" fmla="*/ 143948 h 865378"/>
                  <a:gd name="connsiteX22" fmla="*/ 237087 w 711261"/>
                  <a:gd name="connsiteY22" fmla="*/ 237090 h 865378"/>
                  <a:gd name="connsiteX23" fmla="*/ 143946 w 711261"/>
                  <a:gd name="connsiteY23" fmla="*/ 237090 h 865378"/>
                  <a:gd name="connsiteX24" fmla="*/ 50804 w 711261"/>
                  <a:gd name="connsiteY24" fmla="*/ 143948 h 865378"/>
                  <a:gd name="connsiteX25" fmla="*/ 567315 w 711261"/>
                  <a:gd name="connsiteY25" fmla="*/ 237090 h 865378"/>
                  <a:gd name="connsiteX26" fmla="*/ 474174 w 711261"/>
                  <a:gd name="connsiteY26" fmla="*/ 237090 h 865378"/>
                  <a:gd name="connsiteX27" fmla="*/ 474174 w 711261"/>
                  <a:gd name="connsiteY27" fmla="*/ 143948 h 865378"/>
                  <a:gd name="connsiteX28" fmla="*/ 567315 w 711261"/>
                  <a:gd name="connsiteY28" fmla="*/ 50805 h 865378"/>
                  <a:gd name="connsiteX29" fmla="*/ 660457 w 711261"/>
                  <a:gd name="connsiteY29" fmla="*/ 143948 h 865378"/>
                  <a:gd name="connsiteX30" fmla="*/ 567315 w 711261"/>
                  <a:gd name="connsiteY30" fmla="*/ 237090 h 8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1261" h="865378">
                    <a:moveTo>
                      <a:pt x="567315" y="0"/>
                    </a:moveTo>
                    <a:cubicBezTo>
                      <a:pt x="487942" y="0"/>
                      <a:pt x="423370" y="64573"/>
                      <a:pt x="423370" y="143948"/>
                    </a:cubicBezTo>
                    <a:lnTo>
                      <a:pt x="423370" y="237894"/>
                    </a:lnTo>
                    <a:lnTo>
                      <a:pt x="287891" y="237894"/>
                    </a:lnTo>
                    <a:lnTo>
                      <a:pt x="287891" y="143948"/>
                    </a:lnTo>
                    <a:cubicBezTo>
                      <a:pt x="287891" y="64573"/>
                      <a:pt x="223319" y="0"/>
                      <a:pt x="143946" y="0"/>
                    </a:cubicBezTo>
                    <a:cubicBezTo>
                      <a:pt x="64572" y="0"/>
                      <a:pt x="0" y="64573"/>
                      <a:pt x="0" y="143948"/>
                    </a:cubicBezTo>
                    <a:cubicBezTo>
                      <a:pt x="0" y="223322"/>
                      <a:pt x="64572" y="287895"/>
                      <a:pt x="143946" y="287895"/>
                    </a:cubicBezTo>
                    <a:lnTo>
                      <a:pt x="237087" y="287895"/>
                    </a:lnTo>
                    <a:lnTo>
                      <a:pt x="237087" y="865379"/>
                    </a:lnTo>
                    <a:lnTo>
                      <a:pt x="287891" y="865379"/>
                    </a:lnTo>
                    <a:lnTo>
                      <a:pt x="287891" y="288699"/>
                    </a:lnTo>
                    <a:lnTo>
                      <a:pt x="423370" y="288699"/>
                    </a:lnTo>
                    <a:lnTo>
                      <a:pt x="423370" y="865379"/>
                    </a:lnTo>
                    <a:lnTo>
                      <a:pt x="474174" y="865379"/>
                    </a:lnTo>
                    <a:lnTo>
                      <a:pt x="474174" y="287895"/>
                    </a:lnTo>
                    <a:lnTo>
                      <a:pt x="567315" y="287895"/>
                    </a:lnTo>
                    <a:cubicBezTo>
                      <a:pt x="646689" y="287895"/>
                      <a:pt x="711261" y="223322"/>
                      <a:pt x="711261" y="143948"/>
                    </a:cubicBezTo>
                    <a:cubicBezTo>
                      <a:pt x="711261" y="64573"/>
                      <a:pt x="646689" y="0"/>
                      <a:pt x="567315" y="0"/>
                    </a:cubicBezTo>
                    <a:close/>
                    <a:moveTo>
                      <a:pt x="50804" y="143948"/>
                    </a:moveTo>
                    <a:cubicBezTo>
                      <a:pt x="50804" y="92592"/>
                      <a:pt x="92591" y="50805"/>
                      <a:pt x="143946" y="50805"/>
                    </a:cubicBezTo>
                    <a:cubicBezTo>
                      <a:pt x="195300" y="50805"/>
                      <a:pt x="237087" y="92592"/>
                      <a:pt x="237087" y="143948"/>
                    </a:cubicBezTo>
                    <a:lnTo>
                      <a:pt x="237087" y="237090"/>
                    </a:lnTo>
                    <a:lnTo>
                      <a:pt x="143946" y="237090"/>
                    </a:lnTo>
                    <a:cubicBezTo>
                      <a:pt x="92591" y="237090"/>
                      <a:pt x="50804" y="195303"/>
                      <a:pt x="50804" y="143948"/>
                    </a:cubicBezTo>
                    <a:close/>
                    <a:moveTo>
                      <a:pt x="567315" y="237090"/>
                    </a:moveTo>
                    <a:lnTo>
                      <a:pt x="474174" y="237090"/>
                    </a:lnTo>
                    <a:lnTo>
                      <a:pt x="474174" y="143948"/>
                    </a:lnTo>
                    <a:cubicBezTo>
                      <a:pt x="474174" y="92592"/>
                      <a:pt x="515961" y="50805"/>
                      <a:pt x="567315" y="50805"/>
                    </a:cubicBezTo>
                    <a:cubicBezTo>
                      <a:pt x="618670" y="50805"/>
                      <a:pt x="660457" y="92592"/>
                      <a:pt x="660457" y="143948"/>
                    </a:cubicBezTo>
                    <a:cubicBezTo>
                      <a:pt x="660457" y="195303"/>
                      <a:pt x="618670" y="237090"/>
                      <a:pt x="567315" y="237090"/>
                    </a:cubicBezTo>
                    <a:close/>
                  </a:path>
                </a:pathLst>
              </a:custGeom>
              <a:solidFill>
                <a:schemeClr val="tx2"/>
              </a:solidFill>
              <a:ln w="6171" cap="flat">
                <a:noFill/>
                <a:prstDash val="solid"/>
                <a:miter/>
              </a:ln>
            </p:spPr>
            <p:txBody>
              <a:bodyPr rtlCol="0" anchor="ctr"/>
              <a:lstStyle/>
              <a:p>
                <a:endParaRPr lang="fr-FR"/>
              </a:p>
            </p:txBody>
          </p:sp>
        </p:grpSp>
        <p:grpSp>
          <p:nvGrpSpPr>
            <p:cNvPr id="14" name="Groupe 13">
              <a:extLst>
                <a:ext uri="{FF2B5EF4-FFF2-40B4-BE49-F238E27FC236}">
                  <a16:creationId xmlns:a16="http://schemas.microsoft.com/office/drawing/2014/main" id="{D4C5FC51-58E9-B0DB-3EE9-7AB8B0EB3161}"/>
                </a:ext>
              </a:extLst>
            </p:cNvPr>
            <p:cNvGrpSpPr/>
            <p:nvPr/>
          </p:nvGrpSpPr>
          <p:grpSpPr>
            <a:xfrm>
              <a:off x="818098" y="1128201"/>
              <a:ext cx="2607957" cy="2235979"/>
              <a:chOff x="818098" y="1128201"/>
              <a:chExt cx="2607957" cy="2235979"/>
            </a:xfrm>
          </p:grpSpPr>
          <p:sp>
            <p:nvSpPr>
              <p:cNvPr id="15" name="Forme libre : forme 14">
                <a:extLst>
                  <a:ext uri="{FF2B5EF4-FFF2-40B4-BE49-F238E27FC236}">
                    <a16:creationId xmlns:a16="http://schemas.microsoft.com/office/drawing/2014/main" id="{36E863C0-2541-BC35-FD4E-CC22D1831721}"/>
                  </a:ext>
                </a:extLst>
              </p:cNvPr>
              <p:cNvSpPr/>
              <p:nvPr/>
            </p:nvSpPr>
            <p:spPr>
              <a:xfrm>
                <a:off x="2088207" y="1128201"/>
                <a:ext cx="67739" cy="220155"/>
              </a:xfrm>
              <a:custGeom>
                <a:avLst/>
                <a:gdLst>
                  <a:gd name="connsiteX0" fmla="*/ 33870 w 67739"/>
                  <a:gd name="connsiteY0" fmla="*/ 220155 h 220155"/>
                  <a:gd name="connsiteX1" fmla="*/ 0 w 67739"/>
                  <a:gd name="connsiteY1" fmla="*/ 186285 h 220155"/>
                  <a:gd name="connsiteX2" fmla="*/ 0 w 67739"/>
                  <a:gd name="connsiteY2" fmla="*/ 33870 h 220155"/>
                  <a:gd name="connsiteX3" fmla="*/ 33870 w 67739"/>
                  <a:gd name="connsiteY3" fmla="*/ 0 h 220155"/>
                  <a:gd name="connsiteX4" fmla="*/ 67739 w 67739"/>
                  <a:gd name="connsiteY4" fmla="*/ 33870 h 220155"/>
                  <a:gd name="connsiteX5" fmla="*/ 67739 w 67739"/>
                  <a:gd name="connsiteY5" fmla="*/ 186285 h 220155"/>
                  <a:gd name="connsiteX6" fmla="*/ 33870 w 67739"/>
                  <a:gd name="connsiteY6" fmla="*/ 220155 h 2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9" h="220155">
                    <a:moveTo>
                      <a:pt x="33870" y="220155"/>
                    </a:moveTo>
                    <a:cubicBezTo>
                      <a:pt x="15165" y="220155"/>
                      <a:pt x="0" y="204990"/>
                      <a:pt x="0" y="186285"/>
                    </a:cubicBezTo>
                    <a:lnTo>
                      <a:pt x="0" y="33870"/>
                    </a:lnTo>
                    <a:cubicBezTo>
                      <a:pt x="0" y="15165"/>
                      <a:pt x="15165" y="0"/>
                      <a:pt x="33870" y="0"/>
                    </a:cubicBezTo>
                    <a:cubicBezTo>
                      <a:pt x="52574" y="0"/>
                      <a:pt x="67739" y="15165"/>
                      <a:pt x="67739" y="33870"/>
                    </a:cubicBezTo>
                    <a:lnTo>
                      <a:pt x="67739" y="186285"/>
                    </a:lnTo>
                    <a:cubicBezTo>
                      <a:pt x="67739" y="204990"/>
                      <a:pt x="52574" y="220155"/>
                      <a:pt x="33870" y="220155"/>
                    </a:cubicBezTo>
                    <a:close/>
                  </a:path>
                </a:pathLst>
              </a:custGeom>
              <a:solidFill>
                <a:srgbClr val="FFD54F"/>
              </a:solidFill>
              <a:ln w="6171" cap="flat">
                <a:noFill/>
                <a:prstDash val="solid"/>
                <a:miter/>
              </a:ln>
              <a:effectLst/>
            </p:spPr>
            <p:txBody>
              <a:bodyPr rtlCol="0" anchor="ctr"/>
              <a:lstStyle/>
              <a:p>
                <a:endParaRPr lang="fr-FR"/>
              </a:p>
            </p:txBody>
          </p:sp>
          <p:sp>
            <p:nvSpPr>
              <p:cNvPr id="16" name="Forme libre : forme 15">
                <a:extLst>
                  <a:ext uri="{FF2B5EF4-FFF2-40B4-BE49-F238E27FC236}">
                    <a16:creationId xmlns:a16="http://schemas.microsoft.com/office/drawing/2014/main" id="{50081DBE-3774-45F2-B07B-AA2D390DC38B}"/>
                  </a:ext>
                </a:extLst>
              </p:cNvPr>
              <p:cNvSpPr/>
              <p:nvPr/>
            </p:nvSpPr>
            <p:spPr>
              <a:xfrm>
                <a:off x="1190094" y="1500216"/>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a:p>
            </p:txBody>
          </p:sp>
          <p:sp>
            <p:nvSpPr>
              <p:cNvPr id="17" name="Forme libre : forme 16">
                <a:extLst>
                  <a:ext uri="{FF2B5EF4-FFF2-40B4-BE49-F238E27FC236}">
                    <a16:creationId xmlns:a16="http://schemas.microsoft.com/office/drawing/2014/main" id="{7D3821D4-6191-003B-4356-F9049E3A0615}"/>
                  </a:ext>
                </a:extLst>
              </p:cNvPr>
              <p:cNvSpPr/>
              <p:nvPr/>
            </p:nvSpPr>
            <p:spPr>
              <a:xfrm>
                <a:off x="818098"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a:p>
            </p:txBody>
          </p:sp>
          <p:sp>
            <p:nvSpPr>
              <p:cNvPr id="18" name="Forme libre : forme 17">
                <a:extLst>
                  <a:ext uri="{FF2B5EF4-FFF2-40B4-BE49-F238E27FC236}">
                    <a16:creationId xmlns:a16="http://schemas.microsoft.com/office/drawing/2014/main" id="{3A11E4FC-699B-6617-782A-BADF6026FC02}"/>
                  </a:ext>
                </a:extLst>
              </p:cNvPr>
              <p:cNvSpPr/>
              <p:nvPr/>
            </p:nvSpPr>
            <p:spPr>
              <a:xfrm>
                <a:off x="1190103" y="3188670"/>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7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7" y="9920"/>
                    </a:lnTo>
                    <a:cubicBezTo>
                      <a:pt x="130925" y="-3307"/>
                      <a:pt x="152373" y="-3307"/>
                      <a:pt x="165599" y="9920"/>
                    </a:cubicBezTo>
                    <a:cubicBezTo>
                      <a:pt x="178833" y="23154"/>
                      <a:pt x="178833" y="44594"/>
                      <a:pt x="165599" y="57820"/>
                    </a:cubicBezTo>
                    <a:lnTo>
                      <a:pt x="57817" y="165595"/>
                    </a:lnTo>
                    <a:cubicBezTo>
                      <a:pt x="51204"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sp>
            <p:nvSpPr>
              <p:cNvPr id="19" name="Forme libre : forme 18">
                <a:extLst>
                  <a:ext uri="{FF2B5EF4-FFF2-40B4-BE49-F238E27FC236}">
                    <a16:creationId xmlns:a16="http://schemas.microsoft.com/office/drawing/2014/main" id="{109A061B-478A-8942-F1E0-E850BA4CA64E}"/>
                  </a:ext>
                </a:extLst>
              </p:cNvPr>
              <p:cNvSpPr/>
              <p:nvPr/>
            </p:nvSpPr>
            <p:spPr>
              <a:xfrm>
                <a:off x="2878527" y="3188670"/>
                <a:ext cx="175524" cy="175510"/>
              </a:xfrm>
              <a:custGeom>
                <a:avLst/>
                <a:gdLst>
                  <a:gd name="connsiteX0" fmla="*/ 141653 w 175524"/>
                  <a:gd name="connsiteY0" fmla="*/ 175510 h 175510"/>
                  <a:gd name="connsiteX1" fmla="*/ 117707 w 175524"/>
                  <a:gd name="connsiteY1" fmla="*/ 165595 h 175510"/>
                  <a:gd name="connsiteX2" fmla="*/ 9926 w 175524"/>
                  <a:gd name="connsiteY2" fmla="*/ 57820 h 175510"/>
                  <a:gd name="connsiteX3" fmla="*/ 9926 w 175524"/>
                  <a:gd name="connsiteY3" fmla="*/ 9920 h 175510"/>
                  <a:gd name="connsiteX4" fmla="*/ 57817 w 175524"/>
                  <a:gd name="connsiteY4" fmla="*/ 9920 h 175510"/>
                  <a:gd name="connsiteX5" fmla="*/ 165599 w 175524"/>
                  <a:gd name="connsiteY5" fmla="*/ 117694 h 175510"/>
                  <a:gd name="connsiteX6" fmla="*/ 165599 w 175524"/>
                  <a:gd name="connsiteY6" fmla="*/ 165595 h 175510"/>
                  <a:gd name="connsiteX7" fmla="*/ 141653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141653" y="175510"/>
                    </a:moveTo>
                    <a:cubicBezTo>
                      <a:pt x="132991" y="175510"/>
                      <a:pt x="124320" y="172199"/>
                      <a:pt x="117707" y="165595"/>
                    </a:cubicBezTo>
                    <a:lnTo>
                      <a:pt x="9926" y="57820"/>
                    </a:lnTo>
                    <a:cubicBezTo>
                      <a:pt x="-3309" y="44594"/>
                      <a:pt x="-3309" y="23146"/>
                      <a:pt x="9926" y="9920"/>
                    </a:cubicBezTo>
                    <a:cubicBezTo>
                      <a:pt x="23143" y="-3307"/>
                      <a:pt x="44591" y="-3307"/>
                      <a:pt x="57817" y="9920"/>
                    </a:cubicBezTo>
                    <a:lnTo>
                      <a:pt x="165599" y="117694"/>
                    </a:lnTo>
                    <a:cubicBezTo>
                      <a:pt x="178833" y="130920"/>
                      <a:pt x="178833" y="152368"/>
                      <a:pt x="165599" y="165595"/>
                    </a:cubicBezTo>
                    <a:cubicBezTo>
                      <a:pt x="158994" y="172199"/>
                      <a:pt x="150324" y="175510"/>
                      <a:pt x="141653" y="175510"/>
                    </a:cubicBezTo>
                    <a:close/>
                  </a:path>
                </a:pathLst>
              </a:custGeom>
              <a:solidFill>
                <a:srgbClr val="FFD54F"/>
              </a:solidFill>
              <a:ln w="6171" cap="flat">
                <a:noFill/>
                <a:prstDash val="solid"/>
                <a:miter/>
              </a:ln>
              <a:effectLst/>
            </p:spPr>
            <p:txBody>
              <a:bodyPr rtlCol="0" anchor="ctr"/>
              <a:lstStyle/>
              <a:p>
                <a:endParaRPr lang="fr-FR" dirty="0"/>
              </a:p>
            </p:txBody>
          </p:sp>
          <p:sp>
            <p:nvSpPr>
              <p:cNvPr id="20" name="Forme libre : forme 19">
                <a:extLst>
                  <a:ext uri="{FF2B5EF4-FFF2-40B4-BE49-F238E27FC236}">
                    <a16:creationId xmlns:a16="http://schemas.microsoft.com/office/drawing/2014/main" id="{102007B2-A867-A0E5-B9FA-2FF2E5CF3377}"/>
                  </a:ext>
                </a:extLst>
              </p:cNvPr>
              <p:cNvSpPr/>
              <p:nvPr/>
            </p:nvSpPr>
            <p:spPr>
              <a:xfrm>
                <a:off x="3205903" y="2398326"/>
                <a:ext cx="220152" cy="67740"/>
              </a:xfrm>
              <a:custGeom>
                <a:avLst/>
                <a:gdLst>
                  <a:gd name="connsiteX0" fmla="*/ 186283 w 220152"/>
                  <a:gd name="connsiteY0" fmla="*/ 67740 h 67740"/>
                  <a:gd name="connsiteX1" fmla="*/ 33870 w 220152"/>
                  <a:gd name="connsiteY1" fmla="*/ 67740 h 67740"/>
                  <a:gd name="connsiteX2" fmla="*/ 0 w 220152"/>
                  <a:gd name="connsiteY2" fmla="*/ 33870 h 67740"/>
                  <a:gd name="connsiteX3" fmla="*/ 33870 w 220152"/>
                  <a:gd name="connsiteY3" fmla="*/ 0 h 67740"/>
                  <a:gd name="connsiteX4" fmla="*/ 186283 w 220152"/>
                  <a:gd name="connsiteY4" fmla="*/ 0 h 67740"/>
                  <a:gd name="connsiteX5" fmla="*/ 220152 w 220152"/>
                  <a:gd name="connsiteY5" fmla="*/ 33870 h 67740"/>
                  <a:gd name="connsiteX6" fmla="*/ 186283 w 220152"/>
                  <a:gd name="connsiteY6" fmla="*/ 67740 h 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52" h="67740">
                    <a:moveTo>
                      <a:pt x="186283" y="67740"/>
                    </a:moveTo>
                    <a:lnTo>
                      <a:pt x="33870" y="67740"/>
                    </a:lnTo>
                    <a:cubicBezTo>
                      <a:pt x="15165" y="67740"/>
                      <a:pt x="0" y="52575"/>
                      <a:pt x="0" y="33870"/>
                    </a:cubicBezTo>
                    <a:cubicBezTo>
                      <a:pt x="0" y="15165"/>
                      <a:pt x="15165" y="0"/>
                      <a:pt x="33870" y="0"/>
                    </a:cubicBezTo>
                    <a:lnTo>
                      <a:pt x="186283" y="0"/>
                    </a:lnTo>
                    <a:cubicBezTo>
                      <a:pt x="204987" y="0"/>
                      <a:pt x="220152" y="15165"/>
                      <a:pt x="220152" y="33870"/>
                    </a:cubicBezTo>
                    <a:cubicBezTo>
                      <a:pt x="220152" y="52575"/>
                      <a:pt x="204987" y="67740"/>
                      <a:pt x="186283" y="67740"/>
                    </a:cubicBezTo>
                    <a:close/>
                  </a:path>
                </a:pathLst>
              </a:custGeom>
              <a:solidFill>
                <a:srgbClr val="FFD54F"/>
              </a:solidFill>
              <a:ln w="6171" cap="flat">
                <a:noFill/>
                <a:prstDash val="solid"/>
                <a:miter/>
              </a:ln>
              <a:effectLst/>
            </p:spPr>
            <p:txBody>
              <a:bodyPr rtlCol="0" anchor="ctr"/>
              <a:lstStyle/>
              <a:p>
                <a:endParaRPr lang="fr-FR" dirty="0"/>
              </a:p>
            </p:txBody>
          </p:sp>
          <p:sp>
            <p:nvSpPr>
              <p:cNvPr id="21" name="Forme libre : forme 20">
                <a:extLst>
                  <a:ext uri="{FF2B5EF4-FFF2-40B4-BE49-F238E27FC236}">
                    <a16:creationId xmlns:a16="http://schemas.microsoft.com/office/drawing/2014/main" id="{AFC26090-30B3-56E6-D456-04B638708C37}"/>
                  </a:ext>
                </a:extLst>
              </p:cNvPr>
              <p:cNvSpPr/>
              <p:nvPr/>
            </p:nvSpPr>
            <p:spPr>
              <a:xfrm>
                <a:off x="2878535" y="1500216"/>
                <a:ext cx="175524" cy="175510"/>
              </a:xfrm>
              <a:custGeom>
                <a:avLst/>
                <a:gdLst>
                  <a:gd name="connsiteX0" fmla="*/ 33872 w 175524"/>
                  <a:gd name="connsiteY0" fmla="*/ 175510 h 175510"/>
                  <a:gd name="connsiteX1" fmla="*/ 9926 w 175524"/>
                  <a:gd name="connsiteY1" fmla="*/ 165595 h 175510"/>
                  <a:gd name="connsiteX2" fmla="*/ 9926 w 175524"/>
                  <a:gd name="connsiteY2" fmla="*/ 117694 h 175510"/>
                  <a:gd name="connsiteX3" fmla="*/ 117708 w 175524"/>
                  <a:gd name="connsiteY3" fmla="*/ 9920 h 175510"/>
                  <a:gd name="connsiteX4" fmla="*/ 165599 w 175524"/>
                  <a:gd name="connsiteY4" fmla="*/ 9920 h 175510"/>
                  <a:gd name="connsiteX5" fmla="*/ 165599 w 175524"/>
                  <a:gd name="connsiteY5" fmla="*/ 57820 h 175510"/>
                  <a:gd name="connsiteX6" fmla="*/ 57817 w 175524"/>
                  <a:gd name="connsiteY6" fmla="*/ 165595 h 175510"/>
                  <a:gd name="connsiteX7" fmla="*/ 33872 w 175524"/>
                  <a:gd name="connsiteY7" fmla="*/ 175510 h 17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4" h="175510">
                    <a:moveTo>
                      <a:pt x="33872" y="175510"/>
                    </a:moveTo>
                    <a:cubicBezTo>
                      <a:pt x="25210" y="175510"/>
                      <a:pt x="16539" y="172199"/>
                      <a:pt x="9926" y="165595"/>
                    </a:cubicBezTo>
                    <a:cubicBezTo>
                      <a:pt x="-3309" y="152360"/>
                      <a:pt x="-3309" y="130920"/>
                      <a:pt x="9926" y="117694"/>
                    </a:cubicBezTo>
                    <a:lnTo>
                      <a:pt x="117708" y="9920"/>
                    </a:lnTo>
                    <a:cubicBezTo>
                      <a:pt x="130925" y="-3307"/>
                      <a:pt x="152373" y="-3307"/>
                      <a:pt x="165599" y="9920"/>
                    </a:cubicBezTo>
                    <a:cubicBezTo>
                      <a:pt x="178834" y="23154"/>
                      <a:pt x="178834" y="44594"/>
                      <a:pt x="165599" y="57820"/>
                    </a:cubicBezTo>
                    <a:lnTo>
                      <a:pt x="57817" y="165595"/>
                    </a:lnTo>
                    <a:cubicBezTo>
                      <a:pt x="51213" y="172199"/>
                      <a:pt x="42534" y="175510"/>
                      <a:pt x="33872" y="175510"/>
                    </a:cubicBezTo>
                    <a:close/>
                  </a:path>
                </a:pathLst>
              </a:custGeom>
              <a:solidFill>
                <a:srgbClr val="FFD54F"/>
              </a:solidFill>
              <a:ln w="6171" cap="flat">
                <a:noFill/>
                <a:prstDash val="solid"/>
                <a:miter/>
              </a:ln>
              <a:effectLst/>
            </p:spPr>
            <p:txBody>
              <a:bodyPr rtlCol="0" anchor="ctr"/>
              <a:lstStyle/>
              <a:p>
                <a:endParaRPr lang="fr-FR"/>
              </a:p>
            </p:txBody>
          </p:sp>
        </p:grpSp>
      </p:grpSp>
    </p:spTree>
    <p:extLst>
      <p:ext uri="{BB962C8B-B14F-4D97-AF65-F5344CB8AC3E}">
        <p14:creationId xmlns:p14="http://schemas.microsoft.com/office/powerpoint/2010/main" val="147104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960DBA35-CF15-EC48-D9A1-E86A2A1E520F}"/>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287074CA-BE7D-0F52-A390-7CD73E67D1E5}"/>
              </a:ext>
            </a:extLst>
          </p:cNvPr>
          <p:cNvSpPr/>
          <p:nvPr/>
        </p:nvSpPr>
        <p:spPr>
          <a:xfrm>
            <a:off x="5988794" y="2849202"/>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A193609A-B29F-4204-94D0-5272E2DDDCE2}"/>
              </a:ext>
            </a:extLst>
          </p:cNvPr>
          <p:cNvSpPr/>
          <p:nvPr/>
        </p:nvSpPr>
        <p:spPr>
          <a:xfrm>
            <a:off x="2174316" y="2846089"/>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81192118-F833-6AA6-0394-EBFB73161008}"/>
              </a:ext>
            </a:extLst>
          </p:cNvPr>
          <p:cNvSpPr/>
          <p:nvPr/>
        </p:nvSpPr>
        <p:spPr>
          <a:xfrm>
            <a:off x="4081555" y="1402618"/>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3F09CA6A-E487-B809-0606-85CBA1EF992F}"/>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09FB80BC-0EEF-13C5-4210-E4CD33072D00}"/>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50228E22-8A33-C07F-85C4-257821739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313129" y="1492456"/>
            <a:ext cx="517742" cy="758122"/>
          </a:xfrm>
          <a:prstGeom prst="rect">
            <a:avLst/>
          </a:prstGeom>
        </p:spPr>
      </p:pic>
      <p:pic>
        <p:nvPicPr>
          <p:cNvPr id="34" name="Graphique 33">
            <a:extLst>
              <a:ext uri="{FF2B5EF4-FFF2-40B4-BE49-F238E27FC236}">
                <a16:creationId xmlns:a16="http://schemas.microsoft.com/office/drawing/2014/main" id="{517CC804-FCE8-9187-44C8-C4374EF3A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6228030" y="3015537"/>
            <a:ext cx="502418" cy="735684"/>
          </a:xfrm>
          <a:prstGeom prst="rect">
            <a:avLst/>
          </a:prstGeom>
        </p:spPr>
      </p:pic>
      <p:pic>
        <p:nvPicPr>
          <p:cNvPr id="35" name="Graphique 34">
            <a:extLst>
              <a:ext uri="{FF2B5EF4-FFF2-40B4-BE49-F238E27FC236}">
                <a16:creationId xmlns:a16="http://schemas.microsoft.com/office/drawing/2014/main" id="{4AADC44C-3D44-3A95-00AC-05D5FD8C2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25955" y="2993398"/>
            <a:ext cx="477612" cy="699362"/>
          </a:xfrm>
          <a:prstGeom prst="rect">
            <a:avLst/>
          </a:prstGeom>
        </p:spPr>
      </p:pic>
      <p:sp>
        <p:nvSpPr>
          <p:cNvPr id="37" name="Google Shape;748;p34">
            <a:extLst>
              <a:ext uri="{FF2B5EF4-FFF2-40B4-BE49-F238E27FC236}">
                <a16:creationId xmlns:a16="http://schemas.microsoft.com/office/drawing/2014/main" id="{106BCD46-53A4-7D90-5FC6-19DA34BCC716}"/>
              </a:ext>
            </a:extLst>
          </p:cNvPr>
          <p:cNvSpPr txBox="1">
            <a:spLocks/>
          </p:cNvSpPr>
          <p:nvPr/>
        </p:nvSpPr>
        <p:spPr>
          <a:xfrm>
            <a:off x="3508166" y="2479475"/>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DBAFA880-434C-343F-296C-A5B0EF3E9AF3}"/>
              </a:ext>
            </a:extLst>
          </p:cNvPr>
          <p:cNvSpPr txBox="1">
            <a:spLocks/>
          </p:cNvSpPr>
          <p:nvPr/>
        </p:nvSpPr>
        <p:spPr>
          <a:xfrm>
            <a:off x="1978610" y="3934004"/>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96402D8B-E8EE-B263-7B3D-BFBE6708B6FA}"/>
              </a:ext>
            </a:extLst>
          </p:cNvPr>
          <p:cNvSpPr txBox="1">
            <a:spLocks/>
          </p:cNvSpPr>
          <p:nvPr/>
        </p:nvSpPr>
        <p:spPr>
          <a:xfrm>
            <a:off x="5826158" y="3934004"/>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spTree>
    <p:extLst>
      <p:ext uri="{BB962C8B-B14F-4D97-AF65-F5344CB8AC3E}">
        <p14:creationId xmlns:p14="http://schemas.microsoft.com/office/powerpoint/2010/main" val="51816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185437A4-8593-B7AA-6A67-39529F49ED49}"/>
            </a:ext>
          </a:extLst>
        </p:cNvPr>
        <p:cNvGrpSpPr/>
        <p:nvPr/>
      </p:nvGrpSpPr>
      <p:grpSpPr>
        <a:xfrm>
          <a:off x="0" y="0"/>
          <a:ext cx="0" cy="0"/>
          <a:chOff x="0" y="0"/>
          <a:chExt cx="0" cy="0"/>
        </a:xfrm>
      </p:grpSpPr>
      <p:sp>
        <p:nvSpPr>
          <p:cNvPr id="43" name="Google Shape;754;p34">
            <a:extLst>
              <a:ext uri="{FF2B5EF4-FFF2-40B4-BE49-F238E27FC236}">
                <a16:creationId xmlns:a16="http://schemas.microsoft.com/office/drawing/2014/main" id="{16A372AE-C4E9-4E1A-65CD-CB9C25E6A17C}"/>
              </a:ext>
            </a:extLst>
          </p:cNvPr>
          <p:cNvSpPr/>
          <p:nvPr/>
        </p:nvSpPr>
        <p:spPr>
          <a:xfrm>
            <a:off x="9577814" y="2965440"/>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 name="Google Shape;754;p34">
            <a:extLst>
              <a:ext uri="{FF2B5EF4-FFF2-40B4-BE49-F238E27FC236}">
                <a16:creationId xmlns:a16="http://schemas.microsoft.com/office/drawing/2014/main" id="{8CABFEC4-EB75-40BE-FEEA-AB41A5DA71CE}"/>
              </a:ext>
            </a:extLst>
          </p:cNvPr>
          <p:cNvSpPr/>
          <p:nvPr/>
        </p:nvSpPr>
        <p:spPr>
          <a:xfrm>
            <a:off x="-1337699" y="2962327"/>
            <a:ext cx="980890" cy="98089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 name="Google Shape;754;p34">
            <a:extLst>
              <a:ext uri="{FF2B5EF4-FFF2-40B4-BE49-F238E27FC236}">
                <a16:creationId xmlns:a16="http://schemas.microsoft.com/office/drawing/2014/main" id="{BDB0EAFB-0E4E-FF27-80B6-435476849263}"/>
              </a:ext>
            </a:extLst>
          </p:cNvPr>
          <p:cNvSpPr/>
          <p:nvPr/>
        </p:nvSpPr>
        <p:spPr>
          <a:xfrm>
            <a:off x="4684406" y="335764"/>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7F62208B-5B2E-2FC0-85CD-8E31309A3E1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58F72FB-EA47-7090-F83F-B7A872B293B9}"/>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9E63B14D-05FE-3F54-9743-4036261DC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389712"/>
            <a:ext cx="350918" cy="513846"/>
          </a:xfrm>
          <a:prstGeom prst="rect">
            <a:avLst/>
          </a:prstGeom>
        </p:spPr>
      </p:pic>
      <p:pic>
        <p:nvPicPr>
          <p:cNvPr id="34" name="Graphique 33">
            <a:extLst>
              <a:ext uri="{FF2B5EF4-FFF2-40B4-BE49-F238E27FC236}">
                <a16:creationId xmlns:a16="http://schemas.microsoft.com/office/drawing/2014/main" id="{9C8EA140-9D07-2F06-63F2-0EAEFAA92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9817050" y="3131775"/>
            <a:ext cx="502418" cy="735684"/>
          </a:xfrm>
          <a:prstGeom prst="rect">
            <a:avLst/>
          </a:prstGeom>
        </p:spPr>
      </p:pic>
      <p:pic>
        <p:nvPicPr>
          <p:cNvPr id="35" name="Graphique 34">
            <a:extLst>
              <a:ext uri="{FF2B5EF4-FFF2-40B4-BE49-F238E27FC236}">
                <a16:creationId xmlns:a16="http://schemas.microsoft.com/office/drawing/2014/main" id="{91D317B4-F465-A963-AB74-24D0D207D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86060" y="3109636"/>
            <a:ext cx="477612" cy="699362"/>
          </a:xfrm>
          <a:prstGeom prst="rect">
            <a:avLst/>
          </a:prstGeom>
        </p:spPr>
      </p:pic>
      <p:sp>
        <p:nvSpPr>
          <p:cNvPr id="37" name="Google Shape;748;p34">
            <a:extLst>
              <a:ext uri="{FF2B5EF4-FFF2-40B4-BE49-F238E27FC236}">
                <a16:creationId xmlns:a16="http://schemas.microsoft.com/office/drawing/2014/main" id="{BEB09B46-59D0-D87D-9B79-63FE16C72850}"/>
              </a:ext>
            </a:extLst>
          </p:cNvPr>
          <p:cNvSpPr txBox="1">
            <a:spLocks/>
          </p:cNvSpPr>
          <p:nvPr/>
        </p:nvSpPr>
        <p:spPr>
          <a:xfrm>
            <a:off x="5154086" y="437581"/>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sp>
        <p:nvSpPr>
          <p:cNvPr id="39" name="Google Shape;748;p34">
            <a:extLst>
              <a:ext uri="{FF2B5EF4-FFF2-40B4-BE49-F238E27FC236}">
                <a16:creationId xmlns:a16="http://schemas.microsoft.com/office/drawing/2014/main" id="{B5019647-AE3F-1898-B236-1655B7FA9362}"/>
              </a:ext>
            </a:extLst>
          </p:cNvPr>
          <p:cNvSpPr txBox="1">
            <a:spLocks/>
          </p:cNvSpPr>
          <p:nvPr/>
        </p:nvSpPr>
        <p:spPr>
          <a:xfrm>
            <a:off x="-1533405" y="4050242"/>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sp>
        <p:nvSpPr>
          <p:cNvPr id="40" name="Google Shape;748;p34">
            <a:extLst>
              <a:ext uri="{FF2B5EF4-FFF2-40B4-BE49-F238E27FC236}">
                <a16:creationId xmlns:a16="http://schemas.microsoft.com/office/drawing/2014/main" id="{603F7209-259F-74A1-4905-DBCC09583958}"/>
              </a:ext>
            </a:extLst>
          </p:cNvPr>
          <p:cNvSpPr txBox="1">
            <a:spLocks/>
          </p:cNvSpPr>
          <p:nvPr/>
        </p:nvSpPr>
        <p:spPr>
          <a:xfrm>
            <a:off x="9415178" y="4050242"/>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nvGrpSpPr>
          <p:cNvPr id="11" name="Groupe 10">
            <a:extLst>
              <a:ext uri="{FF2B5EF4-FFF2-40B4-BE49-F238E27FC236}">
                <a16:creationId xmlns:a16="http://schemas.microsoft.com/office/drawing/2014/main" id="{CD1DC3E5-E02E-E52A-9146-5C70C66C2BE3}"/>
              </a:ext>
            </a:extLst>
          </p:cNvPr>
          <p:cNvGrpSpPr/>
          <p:nvPr/>
        </p:nvGrpSpPr>
        <p:grpSpPr>
          <a:xfrm>
            <a:off x="4698602" y="-780246"/>
            <a:ext cx="2022938" cy="650638"/>
            <a:chOff x="4698602" y="-780246"/>
            <a:chExt cx="2022938" cy="650638"/>
          </a:xfrm>
        </p:grpSpPr>
        <p:grpSp>
          <p:nvGrpSpPr>
            <p:cNvPr id="8" name="Groupe 7">
              <a:extLst>
                <a:ext uri="{FF2B5EF4-FFF2-40B4-BE49-F238E27FC236}">
                  <a16:creationId xmlns:a16="http://schemas.microsoft.com/office/drawing/2014/main" id="{3C618AA4-58C6-A057-179B-212644AA75C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BB3DB266-A125-7E17-6FE3-FFF17E110799}"/>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B3DC037B-6507-53AF-CA8F-2C4A28C96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06AB44C6-7B74-DAF5-F4D7-350180E83C81}"/>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1FA77103-8FA0-AEA7-3242-033CAA1CEF54}"/>
              </a:ext>
            </a:extLst>
          </p:cNvPr>
          <p:cNvGrpSpPr/>
          <p:nvPr/>
        </p:nvGrpSpPr>
        <p:grpSpPr>
          <a:xfrm>
            <a:off x="4690653" y="-1485278"/>
            <a:ext cx="2002132" cy="664612"/>
            <a:chOff x="4690653" y="-1485278"/>
            <a:chExt cx="2002132" cy="664612"/>
          </a:xfrm>
        </p:grpSpPr>
        <p:grpSp>
          <p:nvGrpSpPr>
            <p:cNvPr id="9" name="Groupe 8">
              <a:extLst>
                <a:ext uri="{FF2B5EF4-FFF2-40B4-BE49-F238E27FC236}">
                  <a16:creationId xmlns:a16="http://schemas.microsoft.com/office/drawing/2014/main" id="{4E4615F4-319F-A40B-4D02-E64D7D272311}"/>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4F89E2E0-5947-D342-7613-301ABF08DE77}"/>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F4A62D55-C003-F98D-6D28-EC3CAB557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BCF09D0E-04C2-305C-3BA3-8EBF2C866FCD}"/>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9" name="Groupe 18">
            <a:extLst>
              <a:ext uri="{FF2B5EF4-FFF2-40B4-BE49-F238E27FC236}">
                <a16:creationId xmlns:a16="http://schemas.microsoft.com/office/drawing/2014/main" id="{E6273CCC-46DE-A854-7EE5-882076679E34}"/>
              </a:ext>
            </a:extLst>
          </p:cNvPr>
          <p:cNvGrpSpPr/>
          <p:nvPr/>
        </p:nvGrpSpPr>
        <p:grpSpPr>
          <a:xfrm>
            <a:off x="507451" y="1385511"/>
            <a:ext cx="4952592" cy="761182"/>
            <a:chOff x="635409" y="1385511"/>
            <a:chExt cx="4952592" cy="761182"/>
          </a:xfrm>
        </p:grpSpPr>
        <p:grpSp>
          <p:nvGrpSpPr>
            <p:cNvPr id="12" name="Groupe 11">
              <a:extLst>
                <a:ext uri="{FF2B5EF4-FFF2-40B4-BE49-F238E27FC236}">
                  <a16:creationId xmlns:a16="http://schemas.microsoft.com/office/drawing/2014/main" id="{1D9C10CD-3A17-4F03-4CDF-996DBA18C77B}"/>
                </a:ext>
              </a:extLst>
            </p:cNvPr>
            <p:cNvGrpSpPr/>
            <p:nvPr/>
          </p:nvGrpSpPr>
          <p:grpSpPr>
            <a:xfrm>
              <a:off x="635409" y="1385511"/>
              <a:ext cx="761182" cy="761182"/>
              <a:chOff x="2474403" y="1615450"/>
              <a:chExt cx="672300" cy="672300"/>
            </a:xfrm>
          </p:grpSpPr>
          <p:sp>
            <p:nvSpPr>
              <p:cNvPr id="13" name="Google Shape;720;p33">
                <a:extLst>
                  <a:ext uri="{FF2B5EF4-FFF2-40B4-BE49-F238E27FC236}">
                    <a16:creationId xmlns:a16="http://schemas.microsoft.com/office/drawing/2014/main" id="{7C566492-C9A1-4B87-5D7B-F840881980D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4" name="Google Shape;12711;p67">
                <a:extLst>
                  <a:ext uri="{FF2B5EF4-FFF2-40B4-BE49-F238E27FC236}">
                    <a16:creationId xmlns:a16="http://schemas.microsoft.com/office/drawing/2014/main" id="{0B8B6048-70FA-BEF9-C761-DC0D27F1A79B}"/>
                  </a:ext>
                </a:extLst>
              </p:cNvPr>
              <p:cNvGrpSpPr/>
              <p:nvPr/>
            </p:nvGrpSpPr>
            <p:grpSpPr>
              <a:xfrm>
                <a:off x="2548576" y="1689599"/>
                <a:ext cx="523954" cy="524002"/>
                <a:chOff x="5549861" y="3817349"/>
                <a:chExt cx="345642" cy="345674"/>
              </a:xfrm>
              <a:solidFill>
                <a:srgbClr val="27263D"/>
              </a:solidFill>
            </p:grpSpPr>
            <p:sp>
              <p:nvSpPr>
                <p:cNvPr id="15" name="Google Shape;12712;p67">
                  <a:extLst>
                    <a:ext uri="{FF2B5EF4-FFF2-40B4-BE49-F238E27FC236}">
                      <a16:creationId xmlns:a16="http://schemas.microsoft.com/office/drawing/2014/main" id="{69E51106-D728-CE07-2B44-484C7196FDD4}"/>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2713;p67">
                  <a:extLst>
                    <a:ext uri="{FF2B5EF4-FFF2-40B4-BE49-F238E27FC236}">
                      <a16:creationId xmlns:a16="http://schemas.microsoft.com/office/drawing/2014/main" id="{891DB6DC-F4A3-8C82-2260-0A85F30A3FE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12714;p67">
                  <a:extLst>
                    <a:ext uri="{FF2B5EF4-FFF2-40B4-BE49-F238E27FC236}">
                      <a16:creationId xmlns:a16="http://schemas.microsoft.com/office/drawing/2014/main" id="{F189FC12-B076-C660-BB79-67B23ABA39AA}"/>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8" name="Google Shape;701;p31">
              <a:extLst>
                <a:ext uri="{FF2B5EF4-FFF2-40B4-BE49-F238E27FC236}">
                  <a16:creationId xmlns:a16="http://schemas.microsoft.com/office/drawing/2014/main" id="{F25422FA-4BDC-C7C6-3C9C-C8C6A23E1CB2}"/>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C7A8D8B5-F0A5-78AE-5425-20687E3B3C2D}"/>
              </a:ext>
            </a:extLst>
          </p:cNvPr>
          <p:cNvGrpSpPr/>
          <p:nvPr/>
        </p:nvGrpSpPr>
        <p:grpSpPr>
          <a:xfrm>
            <a:off x="1342475" y="2320932"/>
            <a:ext cx="2822724" cy="283892"/>
            <a:chOff x="5472514" y="3332921"/>
            <a:chExt cx="2822724" cy="788705"/>
          </a:xfrm>
        </p:grpSpPr>
        <p:cxnSp>
          <p:nvCxnSpPr>
            <p:cNvPr id="21" name="Connecteur : en angle 20">
              <a:extLst>
                <a:ext uri="{FF2B5EF4-FFF2-40B4-BE49-F238E27FC236}">
                  <a16:creationId xmlns:a16="http://schemas.microsoft.com/office/drawing/2014/main" id="{FDD3052D-D174-991E-19AD-C8B9C7F76063}"/>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734CE469-4B6A-1377-E4B8-49D7F126BE35}"/>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AE8E4191-D235-267F-CD81-E3902078C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0305" y="2153637"/>
            <a:ext cx="662104" cy="662104"/>
          </a:xfrm>
          <a:prstGeom prst="rect">
            <a:avLst/>
          </a:prstGeom>
        </p:spPr>
      </p:pic>
      <p:grpSp>
        <p:nvGrpSpPr>
          <p:cNvPr id="25" name="Groupe 24">
            <a:extLst>
              <a:ext uri="{FF2B5EF4-FFF2-40B4-BE49-F238E27FC236}">
                <a16:creationId xmlns:a16="http://schemas.microsoft.com/office/drawing/2014/main" id="{13871269-6E3F-D283-EFB3-C59D22A262B6}"/>
              </a:ext>
            </a:extLst>
          </p:cNvPr>
          <p:cNvGrpSpPr/>
          <p:nvPr/>
        </p:nvGrpSpPr>
        <p:grpSpPr>
          <a:xfrm>
            <a:off x="3508311" y="2130629"/>
            <a:ext cx="656888" cy="656888"/>
            <a:chOff x="3669925" y="2078482"/>
            <a:chExt cx="761182" cy="761182"/>
          </a:xfrm>
        </p:grpSpPr>
        <p:sp>
          <p:nvSpPr>
            <p:cNvPr id="24" name="Google Shape;720;p33">
              <a:extLst>
                <a:ext uri="{FF2B5EF4-FFF2-40B4-BE49-F238E27FC236}">
                  <a16:creationId xmlns:a16="http://schemas.microsoft.com/office/drawing/2014/main" id="{C93DB413-27E7-EAF1-ED6D-ED088318A6FD}"/>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050" name="Picture 2" descr="Logo github - Icônes des médias sociaux gratuites">
              <a:extLst>
                <a:ext uri="{FF2B5EF4-FFF2-40B4-BE49-F238E27FC236}">
                  <a16:creationId xmlns:a16="http://schemas.microsoft.com/office/drawing/2014/main" id="{60987B8E-182F-1BBB-4C9A-957D535DF9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6" name="Modèle 3D 25">
                <a:extLst>
                  <a:ext uri="{FF2B5EF4-FFF2-40B4-BE49-F238E27FC236}">
                    <a16:creationId xmlns:a16="http://schemas.microsoft.com/office/drawing/2014/main" id="{6AB3FE13-B547-AAAA-2A13-FC7730F16685}"/>
                  </a:ext>
                </a:extLst>
              </p:cNvPr>
              <p:cNvGraphicFramePr>
                <a:graphicFrameLocks noChangeAspect="1"/>
              </p:cNvGraphicFramePr>
              <p:nvPr>
                <p:extLst>
                  <p:ext uri="{D42A27DB-BD31-4B8C-83A1-F6EECF244321}">
                    <p14:modId xmlns:p14="http://schemas.microsoft.com/office/powerpoint/2010/main" val="1810018551"/>
                  </p:ext>
                </p:extLst>
              </p:nvPr>
            </p:nvGraphicFramePr>
            <p:xfrm rot="-240000">
              <a:off x="1381323" y="2496591"/>
              <a:ext cx="2324802" cy="2263262"/>
            </p:xfrm>
            <a:graphic>
              <a:graphicData uri="http://schemas.microsoft.com/office/drawing/2017/model3d">
                <am3d:model3d r:embed="rId8">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9"/>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èle 3D 25">
                <a:extLst>
                  <a:ext uri="{FF2B5EF4-FFF2-40B4-BE49-F238E27FC236}">
                    <a16:creationId xmlns:a16="http://schemas.microsoft.com/office/drawing/2014/main" id="{6AB3FE13-B547-AAAA-2A13-FC7730F16685}"/>
                  </a:ext>
                </a:extLst>
              </p:cNvPr>
              <p:cNvPicPr>
                <a:picLocks noGrp="1" noRot="1" noChangeAspect="1" noMove="1" noResize="1" noEditPoints="1" noAdjustHandles="1" noChangeArrowheads="1" noChangeShapeType="1" noCrop="1"/>
              </p:cNvPicPr>
              <p:nvPr/>
            </p:nvPicPr>
            <p:blipFill>
              <a:blip r:embed="rId9"/>
              <a:stretch>
                <a:fillRect/>
              </a:stretch>
            </p:blipFill>
            <p:spPr>
              <a:xfrm rot="-240000">
                <a:off x="1381323" y="2496591"/>
                <a:ext cx="2324802" cy="2263262"/>
              </a:xfrm>
              <a:prstGeom prst="rect">
                <a:avLst/>
              </a:prstGeom>
            </p:spPr>
          </p:pic>
        </mc:Fallback>
      </mc:AlternateContent>
      <p:pic>
        <p:nvPicPr>
          <p:cNvPr id="30" name="Image 29">
            <a:extLst>
              <a:ext uri="{FF2B5EF4-FFF2-40B4-BE49-F238E27FC236}">
                <a16:creationId xmlns:a16="http://schemas.microsoft.com/office/drawing/2014/main" id="{F150D8F5-1471-BCB8-5E05-FE87C7E7C2A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8321" y="3278416"/>
            <a:ext cx="3563445" cy="1307344"/>
          </a:xfrm>
          <a:prstGeom prst="rect">
            <a:avLst/>
          </a:prstGeom>
        </p:spPr>
      </p:pic>
      <p:pic>
        <p:nvPicPr>
          <p:cNvPr id="38" name="Image 37">
            <a:extLst>
              <a:ext uri="{FF2B5EF4-FFF2-40B4-BE49-F238E27FC236}">
                <a16:creationId xmlns:a16="http://schemas.microsoft.com/office/drawing/2014/main" id="{736B33CA-AA34-4E8D-9E46-D6FD239BE90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164784" y="1205770"/>
            <a:ext cx="1745620" cy="1756557"/>
          </a:xfrm>
          <a:prstGeom prst="rect">
            <a:avLst/>
          </a:prstGeom>
        </p:spPr>
      </p:pic>
    </p:spTree>
    <p:extLst>
      <p:ext uri="{BB962C8B-B14F-4D97-AF65-F5344CB8AC3E}">
        <p14:creationId xmlns:p14="http://schemas.microsoft.com/office/powerpoint/2010/main" val="307798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60" presetClass="entr" presetSubtype="12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additive="sum">
                                        <p:cTn id="30" dur="1000" fill="hold"/>
                                        <p:tgtEl>
                                          <p:spTgt spid="2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2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2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2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E8E67C75-29A7-A6D4-9422-507A4CC2F45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0C870BC-2E21-BE52-12FC-A32773B8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5639" y="1282366"/>
            <a:ext cx="5324450" cy="3304832"/>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754;p34">
            <a:extLst>
              <a:ext uri="{FF2B5EF4-FFF2-40B4-BE49-F238E27FC236}">
                <a16:creationId xmlns:a16="http://schemas.microsoft.com/office/drawing/2014/main" id="{90C13F47-4583-81EE-DE2C-CD9319C5112B}"/>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08A67C58-97C8-025C-D8E2-153B1CD0EBC9}"/>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B0E80566-6C29-DEAD-4459-83114310406F}"/>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0C02FF29-4487-9C62-15F8-7C911465B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9AB647D0-84C4-5627-9FFA-1CCD8EA920A4}"/>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4F4A6DBC-89CC-AA50-CDD0-E37B9C05112E}"/>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613F3CFB-BD5F-4D34-9C14-14E35CCF3808}"/>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8D5EBE6D-8B59-C769-4986-3DFCE3A123AB}"/>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3D3AC9B8-607D-80B5-76EA-128B2428A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4C74C275-F2A4-FFC3-9CC0-B560B0F8873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9FA8065E-3CE8-EAC2-73DC-08D84592DE66}"/>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4B938AD2-5064-8050-5595-FEB4CAB5DE20}"/>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2EF3F8E0-C058-DB33-C4E1-92B7C6D0E35C}"/>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93B1DBD6-9AAC-2005-AA59-66419F7F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A6154E08-3E4A-C379-3C3F-4EB789D03565}"/>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grpSp>
        <p:nvGrpSpPr>
          <p:cNvPr id="12" name="Groupe 11">
            <a:extLst>
              <a:ext uri="{FF2B5EF4-FFF2-40B4-BE49-F238E27FC236}">
                <a16:creationId xmlns:a16="http://schemas.microsoft.com/office/drawing/2014/main" id="{63BB1CCF-374E-4C12-D8EC-DEC94C417ACD}"/>
              </a:ext>
            </a:extLst>
          </p:cNvPr>
          <p:cNvGrpSpPr/>
          <p:nvPr/>
        </p:nvGrpSpPr>
        <p:grpSpPr>
          <a:xfrm>
            <a:off x="-7767869" y="1385511"/>
            <a:ext cx="4952592" cy="761182"/>
            <a:chOff x="635409" y="1385511"/>
            <a:chExt cx="4952592" cy="761182"/>
          </a:xfrm>
        </p:grpSpPr>
        <p:grpSp>
          <p:nvGrpSpPr>
            <p:cNvPr id="13" name="Groupe 12">
              <a:extLst>
                <a:ext uri="{FF2B5EF4-FFF2-40B4-BE49-F238E27FC236}">
                  <a16:creationId xmlns:a16="http://schemas.microsoft.com/office/drawing/2014/main" id="{FE85A12D-8B7A-F6DE-1391-856DCF0A45DE}"/>
                </a:ext>
              </a:extLst>
            </p:cNvPr>
            <p:cNvGrpSpPr/>
            <p:nvPr/>
          </p:nvGrpSpPr>
          <p:grpSpPr>
            <a:xfrm>
              <a:off x="635409" y="1385511"/>
              <a:ext cx="761182" cy="761182"/>
              <a:chOff x="2474403" y="1615450"/>
              <a:chExt cx="672300" cy="672300"/>
            </a:xfrm>
          </p:grpSpPr>
          <p:sp>
            <p:nvSpPr>
              <p:cNvPr id="15" name="Google Shape;720;p33">
                <a:extLst>
                  <a:ext uri="{FF2B5EF4-FFF2-40B4-BE49-F238E27FC236}">
                    <a16:creationId xmlns:a16="http://schemas.microsoft.com/office/drawing/2014/main" id="{9979FF35-CC3F-2897-27D0-86E66C095CC5}"/>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16" name="Google Shape;12711;p67">
                <a:extLst>
                  <a:ext uri="{FF2B5EF4-FFF2-40B4-BE49-F238E27FC236}">
                    <a16:creationId xmlns:a16="http://schemas.microsoft.com/office/drawing/2014/main" id="{8584985D-BB11-30A9-45BC-1617493A99AC}"/>
                  </a:ext>
                </a:extLst>
              </p:cNvPr>
              <p:cNvGrpSpPr/>
              <p:nvPr/>
            </p:nvGrpSpPr>
            <p:grpSpPr>
              <a:xfrm>
                <a:off x="2548576" y="1689599"/>
                <a:ext cx="523954" cy="524002"/>
                <a:chOff x="5549861" y="3817349"/>
                <a:chExt cx="345642" cy="345674"/>
              </a:xfrm>
              <a:solidFill>
                <a:srgbClr val="27263D"/>
              </a:solidFill>
            </p:grpSpPr>
            <p:sp>
              <p:nvSpPr>
                <p:cNvPr id="17" name="Google Shape;12712;p67">
                  <a:extLst>
                    <a:ext uri="{FF2B5EF4-FFF2-40B4-BE49-F238E27FC236}">
                      <a16:creationId xmlns:a16="http://schemas.microsoft.com/office/drawing/2014/main" id="{5981E6D1-E1EB-784B-DAF0-1ACA62BE15BD}"/>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2713;p67">
                  <a:extLst>
                    <a:ext uri="{FF2B5EF4-FFF2-40B4-BE49-F238E27FC236}">
                      <a16:creationId xmlns:a16="http://schemas.microsoft.com/office/drawing/2014/main" id="{BCD49BD7-9DB1-A7FC-E150-CF043A355F75}"/>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2714;p67">
                  <a:extLst>
                    <a:ext uri="{FF2B5EF4-FFF2-40B4-BE49-F238E27FC236}">
                      <a16:creationId xmlns:a16="http://schemas.microsoft.com/office/drawing/2014/main" id="{C8504BCB-383C-F8C8-7361-2EAF764DBC6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701;p31">
              <a:extLst>
                <a:ext uri="{FF2B5EF4-FFF2-40B4-BE49-F238E27FC236}">
                  <a16:creationId xmlns:a16="http://schemas.microsoft.com/office/drawing/2014/main" id="{5D4F0191-FE76-1FC6-D083-68C8988BC854}"/>
                </a:ext>
              </a:extLst>
            </p:cNvPr>
            <p:cNvSpPr txBox="1">
              <a:spLocks/>
            </p:cNvSpPr>
            <p:nvPr/>
          </p:nvSpPr>
          <p:spPr>
            <a:xfrm>
              <a:off x="1394557" y="1572301"/>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p:grpSp>
      <p:grpSp>
        <p:nvGrpSpPr>
          <p:cNvPr id="20" name="Groupe 19">
            <a:extLst>
              <a:ext uri="{FF2B5EF4-FFF2-40B4-BE49-F238E27FC236}">
                <a16:creationId xmlns:a16="http://schemas.microsoft.com/office/drawing/2014/main" id="{E79A293E-C9D9-B5D5-E527-819CD9923B39}"/>
              </a:ext>
            </a:extLst>
          </p:cNvPr>
          <p:cNvGrpSpPr/>
          <p:nvPr/>
        </p:nvGrpSpPr>
        <p:grpSpPr>
          <a:xfrm>
            <a:off x="-6932845" y="2320932"/>
            <a:ext cx="2822724" cy="283892"/>
            <a:chOff x="5472514" y="3332921"/>
            <a:chExt cx="2822724" cy="788705"/>
          </a:xfrm>
        </p:grpSpPr>
        <p:cxnSp>
          <p:nvCxnSpPr>
            <p:cNvPr id="21" name="Connecteur : en angle 20">
              <a:extLst>
                <a:ext uri="{FF2B5EF4-FFF2-40B4-BE49-F238E27FC236}">
                  <a16:creationId xmlns:a16="http://schemas.microsoft.com/office/drawing/2014/main" id="{50BB7EB8-4219-FA80-4A61-05410A82CD72}"/>
                </a:ext>
              </a:extLst>
            </p:cNvPr>
            <p:cNvCxnSpPr>
              <a:cxnSpLocks/>
              <a:endCxn id="22"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701;p31">
              <a:extLst>
                <a:ext uri="{FF2B5EF4-FFF2-40B4-BE49-F238E27FC236}">
                  <a16:creationId xmlns:a16="http://schemas.microsoft.com/office/drawing/2014/main" id="{665CEC6D-5474-0385-60F0-6476C3B1D13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Baseline </a:t>
              </a:r>
            </a:p>
          </p:txBody>
        </p:sp>
      </p:grpSp>
      <p:pic>
        <p:nvPicPr>
          <p:cNvPr id="23" name="Graphique 22" descr="Flèche vers la droite avec un remplissage uni">
            <a:extLst>
              <a:ext uri="{FF2B5EF4-FFF2-40B4-BE49-F238E27FC236}">
                <a16:creationId xmlns:a16="http://schemas.microsoft.com/office/drawing/2014/main" id="{178BF31C-D154-13E7-7224-002BA6428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015" y="2153637"/>
            <a:ext cx="662104" cy="662104"/>
          </a:xfrm>
          <a:prstGeom prst="rect">
            <a:avLst/>
          </a:prstGeom>
        </p:spPr>
      </p:pic>
      <p:grpSp>
        <p:nvGrpSpPr>
          <p:cNvPr id="24" name="Groupe 23">
            <a:extLst>
              <a:ext uri="{FF2B5EF4-FFF2-40B4-BE49-F238E27FC236}">
                <a16:creationId xmlns:a16="http://schemas.microsoft.com/office/drawing/2014/main" id="{78E5406C-A66D-991E-7F39-940D4BBEC6A1}"/>
              </a:ext>
            </a:extLst>
          </p:cNvPr>
          <p:cNvGrpSpPr/>
          <p:nvPr/>
        </p:nvGrpSpPr>
        <p:grpSpPr>
          <a:xfrm>
            <a:off x="-4767009" y="2130629"/>
            <a:ext cx="656888" cy="656888"/>
            <a:chOff x="3669925" y="2078482"/>
            <a:chExt cx="761182" cy="761182"/>
          </a:xfrm>
        </p:grpSpPr>
        <p:sp>
          <p:nvSpPr>
            <p:cNvPr id="25" name="Google Shape;720;p33">
              <a:extLst>
                <a:ext uri="{FF2B5EF4-FFF2-40B4-BE49-F238E27FC236}">
                  <a16:creationId xmlns:a16="http://schemas.microsoft.com/office/drawing/2014/main" id="{9E5E3F91-F388-EE1D-55DD-88E14D99A22B}"/>
                </a:ext>
              </a:extLst>
            </p:cNvPr>
            <p:cNvSpPr/>
            <p:nvPr/>
          </p:nvSpPr>
          <p:spPr>
            <a:xfrm>
              <a:off x="3669925" y="2078482"/>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pic>
          <p:nvPicPr>
            <p:cNvPr id="26" name="Picture 2" descr="Logo github - Icônes des médias sociaux gratuites">
              <a:extLst>
                <a:ext uri="{FF2B5EF4-FFF2-40B4-BE49-F238E27FC236}">
                  <a16:creationId xmlns:a16="http://schemas.microsoft.com/office/drawing/2014/main" id="{E4841F6C-B917-0397-95A6-1EB4F00E5C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67571" y="2176128"/>
              <a:ext cx="565890" cy="5658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7" name="Modèle 3D 26">
                <a:extLst>
                  <a:ext uri="{FF2B5EF4-FFF2-40B4-BE49-F238E27FC236}">
                    <a16:creationId xmlns:a16="http://schemas.microsoft.com/office/drawing/2014/main" id="{01EEF1D9-1012-C448-BAE9-A13DFBC3ACBA}"/>
                  </a:ext>
                </a:extLst>
              </p:cNvPr>
              <p:cNvGraphicFramePr>
                <a:graphicFrameLocks noChangeAspect="1"/>
              </p:cNvGraphicFramePr>
              <p:nvPr>
                <p:extLst>
                  <p:ext uri="{D42A27DB-BD31-4B8C-83A1-F6EECF244321}">
                    <p14:modId xmlns:p14="http://schemas.microsoft.com/office/powerpoint/2010/main" val="1852113660"/>
                  </p:ext>
                </p:extLst>
              </p:nvPr>
            </p:nvGraphicFramePr>
            <p:xfrm rot="-240000">
              <a:off x="-6893997" y="2496591"/>
              <a:ext cx="2324802" cy="2263262"/>
            </p:xfrm>
            <a:graphic>
              <a:graphicData uri="http://schemas.microsoft.com/office/drawing/2017/model3d">
                <am3d:model3d r:embed="rId9">
                  <am3d:spPr>
                    <a:xfrm rot="-240000">
                      <a:off x="0" y="0"/>
                      <a:ext cx="2324802" cy="2263262"/>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233284" ay="-1749173" az="-2023956"/>
                    <am3d:postTrans dx="0" dy="0" dz="0"/>
                  </am3d:trans>
                  <am3d:raster rName="Office3DRenderer" rVer="16.0.8326">
                    <am3d:blip r:embed="rId10"/>
                  </am3d:raster>
                  <am3d:objViewport viewportSz="2474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Modèle 3D 26">
                <a:extLst>
                  <a:ext uri="{FF2B5EF4-FFF2-40B4-BE49-F238E27FC236}">
                    <a16:creationId xmlns:a16="http://schemas.microsoft.com/office/drawing/2014/main" id="{01EEF1D9-1012-C448-BAE9-A13DFBC3ACBA}"/>
                  </a:ext>
                </a:extLst>
              </p:cNvPr>
              <p:cNvPicPr>
                <a:picLocks noGrp="1" noRot="1" noChangeAspect="1" noMove="1" noResize="1" noEditPoints="1" noAdjustHandles="1" noChangeArrowheads="1" noChangeShapeType="1" noCrop="1"/>
              </p:cNvPicPr>
              <p:nvPr/>
            </p:nvPicPr>
            <p:blipFill>
              <a:blip r:embed="rId10"/>
              <a:stretch>
                <a:fillRect/>
              </a:stretch>
            </p:blipFill>
            <p:spPr>
              <a:xfrm rot="-240000">
                <a:off x="-6893997" y="2496591"/>
                <a:ext cx="2324802" cy="2263262"/>
              </a:xfrm>
              <a:prstGeom prst="rect">
                <a:avLst/>
              </a:prstGeom>
            </p:spPr>
          </p:pic>
        </mc:Fallback>
      </mc:AlternateContent>
      <p:pic>
        <p:nvPicPr>
          <p:cNvPr id="30" name="Image 29">
            <a:extLst>
              <a:ext uri="{FF2B5EF4-FFF2-40B4-BE49-F238E27FC236}">
                <a16:creationId xmlns:a16="http://schemas.microsoft.com/office/drawing/2014/main" id="{3B275753-5ADB-59CF-8EE8-4416C38D9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36999" y="3278416"/>
            <a:ext cx="3563445" cy="1307344"/>
          </a:xfrm>
          <a:prstGeom prst="rect">
            <a:avLst/>
          </a:prstGeom>
        </p:spPr>
      </p:pic>
      <p:pic>
        <p:nvPicPr>
          <p:cNvPr id="31" name="Image 30">
            <a:extLst>
              <a:ext uri="{FF2B5EF4-FFF2-40B4-BE49-F238E27FC236}">
                <a16:creationId xmlns:a16="http://schemas.microsoft.com/office/drawing/2014/main" id="{5002CCD8-4037-D1F5-95EF-3B2E5F44AB1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110536" y="1205770"/>
            <a:ext cx="1745620" cy="1756557"/>
          </a:xfrm>
          <a:prstGeom prst="rect">
            <a:avLst/>
          </a:prstGeom>
        </p:spPr>
      </p:pic>
      <p:sp>
        <p:nvSpPr>
          <p:cNvPr id="36" name="Google Shape;831;p38">
            <a:extLst>
              <a:ext uri="{FF2B5EF4-FFF2-40B4-BE49-F238E27FC236}">
                <a16:creationId xmlns:a16="http://schemas.microsoft.com/office/drawing/2014/main" id="{DA000125-512B-179D-7112-65785C14BA9C}"/>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17F7F91E-476F-C444-463B-4F01712AA364}"/>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F37E6CE4-8B34-D67F-C325-9AAEC16FE56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61F238A3-6931-650F-CA61-EFBA5A3CD09F}"/>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47F4D3C8-454A-502F-381C-FE14CEF34798}"/>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F479C7D9-6233-4817-0574-4105F04ABE19}"/>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810E9F45-BD72-84E4-A4A2-81F2DD302EF1}"/>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C5B6935D-3997-00F6-7281-14F09CD15535}"/>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0D52A900-CF0F-40B7-C029-686A96F2C085}"/>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PCB + composants</a:t>
            </a:r>
          </a:p>
        </p:txBody>
      </p:sp>
      <p:sp>
        <p:nvSpPr>
          <p:cNvPr id="51" name="Google Shape;841;p38">
            <a:extLst>
              <a:ext uri="{FF2B5EF4-FFF2-40B4-BE49-F238E27FC236}">
                <a16:creationId xmlns:a16="http://schemas.microsoft.com/office/drawing/2014/main" id="{A2A6001A-6728-FFE0-98B8-EC7C87C5B869}"/>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Set pièces d’échecs métalliques</a:t>
            </a:r>
          </a:p>
        </p:txBody>
      </p:sp>
      <p:sp>
        <p:nvSpPr>
          <p:cNvPr id="52" name="Google Shape;842;p38">
            <a:extLst>
              <a:ext uri="{FF2B5EF4-FFF2-40B4-BE49-F238E27FC236}">
                <a16:creationId xmlns:a16="http://schemas.microsoft.com/office/drawing/2014/main" id="{278ACD91-CEA3-2DC9-198F-DAF34A4F038E}"/>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Pièces métalliques</a:t>
            </a:r>
          </a:p>
        </p:txBody>
      </p:sp>
      <p:sp>
        <p:nvSpPr>
          <p:cNvPr id="53" name="Google Shape;843;p38">
            <a:extLst>
              <a:ext uri="{FF2B5EF4-FFF2-40B4-BE49-F238E27FC236}">
                <a16:creationId xmlns:a16="http://schemas.microsoft.com/office/drawing/2014/main" id="{C46B6DBC-1FCD-FE3E-FB78-87FBA86201E3}"/>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Electroaimants</a:t>
            </a:r>
          </a:p>
        </p:txBody>
      </p:sp>
      <p:sp>
        <p:nvSpPr>
          <p:cNvPr id="93" name="Google Shape;831;p38">
            <a:extLst>
              <a:ext uri="{FF2B5EF4-FFF2-40B4-BE49-F238E27FC236}">
                <a16:creationId xmlns:a16="http://schemas.microsoft.com/office/drawing/2014/main" id="{F927F55C-1DDC-9026-8290-E89DB7EFF1D9}"/>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C20FA9A8-9C1A-7EB1-5DBA-85661E1BAA6E}"/>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C8B21EF7-37FC-1098-7A90-3287AB59F1B6}"/>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latin typeface="+mj-lt"/>
              </a:rPr>
              <a:t>Autres</a:t>
            </a:r>
          </a:p>
        </p:txBody>
      </p:sp>
      <p:pic>
        <p:nvPicPr>
          <p:cNvPr id="99" name="Graphique 98">
            <a:extLst>
              <a:ext uri="{FF2B5EF4-FFF2-40B4-BE49-F238E27FC236}">
                <a16:creationId xmlns:a16="http://schemas.microsoft.com/office/drawing/2014/main" id="{DF4E1541-F4F7-31FC-68EF-39C04DF6C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062905F2-8404-9A21-8E9D-73AE03058A2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B419004B-BB85-538A-6339-9ED091A4500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81DCC38C-D19D-9337-743D-8D10C35744E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4F2EA2D7-799D-7C50-1A03-D908BD9555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0" y="3588049"/>
            <a:ext cx="420155" cy="420155"/>
          </a:xfrm>
          <a:prstGeom prst="rect">
            <a:avLst/>
          </a:prstGeom>
        </p:spPr>
      </p:pic>
    </p:spTree>
    <p:extLst>
      <p:ext uri="{BB962C8B-B14F-4D97-AF65-F5344CB8AC3E}">
        <p14:creationId xmlns:p14="http://schemas.microsoft.com/office/powerpoint/2010/main" val="15471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F8649B6B-8569-1B1B-3CE4-315CE4FCA6E4}"/>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855988FF-458E-7EB6-472A-0FE80E7585B2}"/>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B65BD4A4-6D3C-BB1C-227C-08279E5FDA25}"/>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93EBC43E-00AC-E2F1-701C-A8CCB5328F05}"/>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29CB6DEB-F881-A643-49AF-40268E009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6A020DC9-73B8-EE27-919A-67FF755B3D0B}"/>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C4A3F307-7D4F-3F48-9C1D-8FA113020929}"/>
              </a:ext>
            </a:extLst>
          </p:cNvPr>
          <p:cNvGrpSpPr/>
          <p:nvPr/>
        </p:nvGrpSpPr>
        <p:grpSpPr>
          <a:xfrm>
            <a:off x="4647802" y="347514"/>
            <a:ext cx="2022938" cy="650638"/>
            <a:chOff x="4698602" y="-780246"/>
            <a:chExt cx="2022938" cy="650638"/>
          </a:xfrm>
        </p:grpSpPr>
        <p:grpSp>
          <p:nvGrpSpPr>
            <p:cNvPr id="8" name="Groupe 7">
              <a:extLst>
                <a:ext uri="{FF2B5EF4-FFF2-40B4-BE49-F238E27FC236}">
                  <a16:creationId xmlns:a16="http://schemas.microsoft.com/office/drawing/2014/main" id="{191EC990-4169-03A0-A483-710DEAF5BC4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D32A92E6-5E8D-2FF2-FAF6-F2E52D1B99D0}"/>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9A6545B-C797-00DA-6269-340F86FC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FABB22AA-6E47-63D6-E9EC-6B297016FB8C}"/>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D4A7E26E-515E-8935-C6DC-BAE5D2579AE0}"/>
              </a:ext>
            </a:extLst>
          </p:cNvPr>
          <p:cNvGrpSpPr/>
          <p:nvPr/>
        </p:nvGrpSpPr>
        <p:grpSpPr>
          <a:xfrm>
            <a:off x="4690653" y="-1041771"/>
            <a:ext cx="2002132" cy="664612"/>
            <a:chOff x="4690653" y="-1485278"/>
            <a:chExt cx="2002132" cy="664612"/>
          </a:xfrm>
        </p:grpSpPr>
        <p:grpSp>
          <p:nvGrpSpPr>
            <p:cNvPr id="9" name="Groupe 8">
              <a:extLst>
                <a:ext uri="{FF2B5EF4-FFF2-40B4-BE49-F238E27FC236}">
                  <a16:creationId xmlns:a16="http://schemas.microsoft.com/office/drawing/2014/main" id="{9745E914-1960-7100-DAF9-9CB54010008B}"/>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36D796E8-A03F-36FF-26E4-A7F0ACFE9BCA}"/>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4" name="Graphique 3">
                <a:extLst>
                  <a:ext uri="{FF2B5EF4-FFF2-40B4-BE49-F238E27FC236}">
                    <a16:creationId xmlns:a16="http://schemas.microsoft.com/office/drawing/2014/main" id="{2685846A-F7E0-E828-710C-3772A98B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2750" y="-1358474"/>
                <a:ext cx="340418" cy="498468"/>
              </a:xfrm>
              <a:prstGeom prst="rect">
                <a:avLst/>
              </a:prstGeom>
            </p:spPr>
          </p:pic>
        </p:grpSp>
        <p:sp>
          <p:nvSpPr>
            <p:cNvPr id="7" name="Google Shape;748;p34">
              <a:extLst>
                <a:ext uri="{FF2B5EF4-FFF2-40B4-BE49-F238E27FC236}">
                  <a16:creationId xmlns:a16="http://schemas.microsoft.com/office/drawing/2014/main" id="{4D38D377-F5C8-CEFB-796A-D8CA4B171D4B}"/>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36" name="Google Shape;831;p38">
            <a:extLst>
              <a:ext uri="{FF2B5EF4-FFF2-40B4-BE49-F238E27FC236}">
                <a16:creationId xmlns:a16="http://schemas.microsoft.com/office/drawing/2014/main" id="{2CEBC2CF-9125-C84D-A049-724249E0E58D}"/>
              </a:ext>
            </a:extLst>
          </p:cNvPr>
          <p:cNvSpPr txBox="1">
            <a:spLocks/>
          </p:cNvSpPr>
          <p:nvPr/>
        </p:nvSpPr>
        <p:spPr>
          <a:xfrm>
            <a:off x="1476951"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38" name="Google Shape;832;p38">
            <a:extLst>
              <a:ext uri="{FF2B5EF4-FFF2-40B4-BE49-F238E27FC236}">
                <a16:creationId xmlns:a16="http://schemas.microsoft.com/office/drawing/2014/main" id="{2A6CE268-DDB8-7DFA-1125-735460973FF5}"/>
              </a:ext>
            </a:extLst>
          </p:cNvPr>
          <p:cNvSpPr txBox="1">
            <a:spLocks/>
          </p:cNvSpPr>
          <p:nvPr/>
        </p:nvSpPr>
        <p:spPr>
          <a:xfrm>
            <a:off x="1476925"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44" name="Google Shape;833;p38">
            <a:extLst>
              <a:ext uri="{FF2B5EF4-FFF2-40B4-BE49-F238E27FC236}">
                <a16:creationId xmlns:a16="http://schemas.microsoft.com/office/drawing/2014/main" id="{4E196696-54B0-784B-3694-A58DBC377A82}"/>
              </a:ext>
            </a:extLst>
          </p:cNvPr>
          <p:cNvSpPr txBox="1">
            <a:spLocks/>
          </p:cNvSpPr>
          <p:nvPr/>
        </p:nvSpPr>
        <p:spPr>
          <a:xfrm>
            <a:off x="1476950"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45" name="Google Shape;834;p38">
            <a:extLst>
              <a:ext uri="{FF2B5EF4-FFF2-40B4-BE49-F238E27FC236}">
                <a16:creationId xmlns:a16="http://schemas.microsoft.com/office/drawing/2014/main" id="{59719BBB-A006-AD76-7B3F-92D27CA8964B}"/>
              </a:ext>
            </a:extLst>
          </p:cNvPr>
          <p:cNvSpPr txBox="1">
            <a:spLocks/>
          </p:cNvSpPr>
          <p:nvPr/>
        </p:nvSpPr>
        <p:spPr>
          <a:xfrm>
            <a:off x="1476939"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46" name="Google Shape;835;p38">
            <a:extLst>
              <a:ext uri="{FF2B5EF4-FFF2-40B4-BE49-F238E27FC236}">
                <a16:creationId xmlns:a16="http://schemas.microsoft.com/office/drawing/2014/main" id="{F0CB4BAD-FEC7-642E-486D-5A4647F5FEBB}"/>
              </a:ext>
            </a:extLst>
          </p:cNvPr>
          <p:cNvSpPr/>
          <p:nvPr/>
        </p:nvSpPr>
        <p:spPr>
          <a:xfrm>
            <a:off x="720046"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p38">
            <a:extLst>
              <a:ext uri="{FF2B5EF4-FFF2-40B4-BE49-F238E27FC236}">
                <a16:creationId xmlns:a16="http://schemas.microsoft.com/office/drawing/2014/main" id="{94603A60-5521-C294-8AA2-FCFC3EB4CCFD}"/>
              </a:ext>
            </a:extLst>
          </p:cNvPr>
          <p:cNvSpPr/>
          <p:nvPr/>
        </p:nvSpPr>
        <p:spPr>
          <a:xfrm>
            <a:off x="720046"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7;p38">
            <a:extLst>
              <a:ext uri="{FF2B5EF4-FFF2-40B4-BE49-F238E27FC236}">
                <a16:creationId xmlns:a16="http://schemas.microsoft.com/office/drawing/2014/main" id="{F3CD67F4-9D2B-26FD-6819-717473A222A0}"/>
              </a:ext>
            </a:extLst>
          </p:cNvPr>
          <p:cNvSpPr/>
          <p:nvPr/>
        </p:nvSpPr>
        <p:spPr>
          <a:xfrm>
            <a:off x="720046"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8;p38">
            <a:extLst>
              <a:ext uri="{FF2B5EF4-FFF2-40B4-BE49-F238E27FC236}">
                <a16:creationId xmlns:a16="http://schemas.microsoft.com/office/drawing/2014/main" id="{E5005CAD-CB15-0C9B-DAC3-A74B8A9DB3F3}"/>
              </a:ext>
            </a:extLst>
          </p:cNvPr>
          <p:cNvSpPr/>
          <p:nvPr/>
        </p:nvSpPr>
        <p:spPr>
          <a:xfrm>
            <a:off x="720046"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0;p38">
            <a:extLst>
              <a:ext uri="{FF2B5EF4-FFF2-40B4-BE49-F238E27FC236}">
                <a16:creationId xmlns:a16="http://schemas.microsoft.com/office/drawing/2014/main" id="{60EB9ED9-D501-0106-AD30-E56E37C3E7F4}"/>
              </a:ext>
            </a:extLst>
          </p:cNvPr>
          <p:cNvSpPr txBox="1">
            <a:spLocks/>
          </p:cNvSpPr>
          <p:nvPr/>
        </p:nvSpPr>
        <p:spPr>
          <a:xfrm>
            <a:off x="1476925"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51" name="Google Shape;841;p38">
            <a:extLst>
              <a:ext uri="{FF2B5EF4-FFF2-40B4-BE49-F238E27FC236}">
                <a16:creationId xmlns:a16="http://schemas.microsoft.com/office/drawing/2014/main" id="{39818E3F-4CD5-23BA-A862-D24293383497}"/>
              </a:ext>
            </a:extLst>
          </p:cNvPr>
          <p:cNvSpPr txBox="1">
            <a:spLocks/>
          </p:cNvSpPr>
          <p:nvPr/>
        </p:nvSpPr>
        <p:spPr>
          <a:xfrm>
            <a:off x="1476924"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52" name="Google Shape;842;p38">
            <a:extLst>
              <a:ext uri="{FF2B5EF4-FFF2-40B4-BE49-F238E27FC236}">
                <a16:creationId xmlns:a16="http://schemas.microsoft.com/office/drawing/2014/main" id="{EB69DF05-CE2B-7A27-16E6-EDD002D2E409}"/>
              </a:ext>
            </a:extLst>
          </p:cNvPr>
          <p:cNvSpPr txBox="1">
            <a:spLocks/>
          </p:cNvSpPr>
          <p:nvPr/>
        </p:nvSpPr>
        <p:spPr>
          <a:xfrm>
            <a:off x="1476925"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53" name="Google Shape;843;p38">
            <a:extLst>
              <a:ext uri="{FF2B5EF4-FFF2-40B4-BE49-F238E27FC236}">
                <a16:creationId xmlns:a16="http://schemas.microsoft.com/office/drawing/2014/main" id="{E5EEE7F9-F4AA-765A-0804-088F7017CF65}"/>
              </a:ext>
            </a:extLst>
          </p:cNvPr>
          <p:cNvSpPr txBox="1">
            <a:spLocks/>
          </p:cNvSpPr>
          <p:nvPr/>
        </p:nvSpPr>
        <p:spPr>
          <a:xfrm>
            <a:off x="1476949"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93" name="Google Shape;831;p38">
            <a:extLst>
              <a:ext uri="{FF2B5EF4-FFF2-40B4-BE49-F238E27FC236}">
                <a16:creationId xmlns:a16="http://schemas.microsoft.com/office/drawing/2014/main" id="{326EC388-B298-AAFC-E682-03FEE4D73522}"/>
              </a:ext>
            </a:extLst>
          </p:cNvPr>
          <p:cNvSpPr txBox="1">
            <a:spLocks/>
          </p:cNvSpPr>
          <p:nvPr/>
        </p:nvSpPr>
        <p:spPr>
          <a:xfrm>
            <a:off x="1476951"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94" name="Google Shape;838;p38">
            <a:extLst>
              <a:ext uri="{FF2B5EF4-FFF2-40B4-BE49-F238E27FC236}">
                <a16:creationId xmlns:a16="http://schemas.microsoft.com/office/drawing/2014/main" id="{8B0EDAB7-33D1-E241-82A5-AA69612583E0}"/>
              </a:ext>
            </a:extLst>
          </p:cNvPr>
          <p:cNvSpPr/>
          <p:nvPr/>
        </p:nvSpPr>
        <p:spPr>
          <a:xfrm>
            <a:off x="720046"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0;p38">
            <a:extLst>
              <a:ext uri="{FF2B5EF4-FFF2-40B4-BE49-F238E27FC236}">
                <a16:creationId xmlns:a16="http://schemas.microsoft.com/office/drawing/2014/main" id="{B141475A-6C42-0768-A21A-7BF21E6D9EA9}"/>
              </a:ext>
            </a:extLst>
          </p:cNvPr>
          <p:cNvSpPr txBox="1">
            <a:spLocks/>
          </p:cNvSpPr>
          <p:nvPr/>
        </p:nvSpPr>
        <p:spPr>
          <a:xfrm>
            <a:off x="1476925"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99" name="Graphique 98">
            <a:extLst>
              <a:ext uri="{FF2B5EF4-FFF2-40B4-BE49-F238E27FC236}">
                <a16:creationId xmlns:a16="http://schemas.microsoft.com/office/drawing/2014/main" id="{55B698D4-29A7-D7DD-80EF-DAC4362494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7" y="1305574"/>
            <a:ext cx="392228" cy="455556"/>
          </a:xfrm>
          <a:prstGeom prst="rect">
            <a:avLst/>
          </a:prstGeom>
        </p:spPr>
      </p:pic>
      <p:pic>
        <p:nvPicPr>
          <p:cNvPr id="103" name="Image 102">
            <a:extLst>
              <a:ext uri="{FF2B5EF4-FFF2-40B4-BE49-F238E27FC236}">
                <a16:creationId xmlns:a16="http://schemas.microsoft.com/office/drawing/2014/main" id="{8907ED94-EE2F-1C1D-E99B-4845A9118B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866" y="4279764"/>
            <a:ext cx="471010" cy="471008"/>
          </a:xfrm>
          <a:prstGeom prst="rect">
            <a:avLst/>
          </a:prstGeom>
        </p:spPr>
      </p:pic>
      <p:pic>
        <p:nvPicPr>
          <p:cNvPr id="105" name="Image 104">
            <a:extLst>
              <a:ext uri="{FF2B5EF4-FFF2-40B4-BE49-F238E27FC236}">
                <a16:creationId xmlns:a16="http://schemas.microsoft.com/office/drawing/2014/main" id="{299BA949-8362-5576-79B8-814A8947A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6708" y="2072618"/>
            <a:ext cx="446346" cy="446346"/>
          </a:xfrm>
          <a:prstGeom prst="rect">
            <a:avLst/>
          </a:prstGeom>
        </p:spPr>
      </p:pic>
      <p:pic>
        <p:nvPicPr>
          <p:cNvPr id="107" name="Image 106">
            <a:extLst>
              <a:ext uri="{FF2B5EF4-FFF2-40B4-BE49-F238E27FC236}">
                <a16:creationId xmlns:a16="http://schemas.microsoft.com/office/drawing/2014/main" id="{A51D8BFB-CD39-3D25-0318-400ECD8973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629" y="2825950"/>
            <a:ext cx="434504" cy="434504"/>
          </a:xfrm>
          <a:prstGeom prst="rect">
            <a:avLst/>
          </a:prstGeom>
        </p:spPr>
      </p:pic>
      <p:pic>
        <p:nvPicPr>
          <p:cNvPr id="111" name="Graphique 110">
            <a:extLst>
              <a:ext uri="{FF2B5EF4-FFF2-40B4-BE49-F238E27FC236}">
                <a16:creationId xmlns:a16="http://schemas.microsoft.com/office/drawing/2014/main" id="{CC285E79-056D-D2A6-216E-FC9BE65950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680" y="3588049"/>
            <a:ext cx="420155" cy="420155"/>
          </a:xfrm>
          <a:prstGeom prst="rect">
            <a:avLst/>
          </a:prstGeom>
        </p:spPr>
      </p:pic>
      <p:pic>
        <p:nvPicPr>
          <p:cNvPr id="34" name="Graphique 33" descr="Flèche vers la droite avec un remplissage uni">
            <a:extLst>
              <a:ext uri="{FF2B5EF4-FFF2-40B4-BE49-F238E27FC236}">
                <a16:creationId xmlns:a16="http://schemas.microsoft.com/office/drawing/2014/main" id="{8281A87F-784C-4112-5F84-D97E789CC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193326"/>
            <a:ext cx="662104" cy="662104"/>
          </a:xfrm>
          <a:prstGeom prst="rect">
            <a:avLst/>
          </a:prstGeom>
        </p:spPr>
      </p:pic>
      <p:sp>
        <p:nvSpPr>
          <p:cNvPr id="40" name="Google Shape;834;p38">
            <a:extLst>
              <a:ext uri="{FF2B5EF4-FFF2-40B4-BE49-F238E27FC236}">
                <a16:creationId xmlns:a16="http://schemas.microsoft.com/office/drawing/2014/main" id="{3CF9C80F-9D62-7F37-9831-FF65C3923C84}"/>
              </a:ext>
            </a:extLst>
          </p:cNvPr>
          <p:cNvSpPr txBox="1">
            <a:spLocks/>
          </p:cNvSpPr>
          <p:nvPr/>
        </p:nvSpPr>
        <p:spPr>
          <a:xfrm>
            <a:off x="3747311"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42" name="Graphique 41" descr="Flèche vers la droite avec un remplissage uni">
            <a:extLst>
              <a:ext uri="{FF2B5EF4-FFF2-40B4-BE49-F238E27FC236}">
                <a16:creationId xmlns:a16="http://schemas.microsoft.com/office/drawing/2014/main" id="{562EAD1C-7C34-91DA-41F7-38798CB87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5292" y="2081229"/>
            <a:ext cx="662104" cy="662104"/>
          </a:xfrm>
          <a:prstGeom prst="rect">
            <a:avLst/>
          </a:prstGeom>
        </p:spPr>
      </p:pic>
      <p:sp>
        <p:nvSpPr>
          <p:cNvPr id="43" name="Google Shape;834;p38">
            <a:extLst>
              <a:ext uri="{FF2B5EF4-FFF2-40B4-BE49-F238E27FC236}">
                <a16:creationId xmlns:a16="http://schemas.microsoft.com/office/drawing/2014/main" id="{61CABAAF-A361-C26B-A56D-2612282C16C7}"/>
              </a:ext>
            </a:extLst>
          </p:cNvPr>
          <p:cNvSpPr txBox="1">
            <a:spLocks/>
          </p:cNvSpPr>
          <p:nvPr/>
        </p:nvSpPr>
        <p:spPr>
          <a:xfrm>
            <a:off x="3747310"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54" name="Graphique 53" descr="Flèche vers la droite avec un remplissage uni">
            <a:extLst>
              <a:ext uri="{FF2B5EF4-FFF2-40B4-BE49-F238E27FC236}">
                <a16:creationId xmlns:a16="http://schemas.microsoft.com/office/drawing/2014/main" id="{4F44194D-7C38-F575-EAD6-362BC5D86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72840" y="3333559"/>
            <a:ext cx="662104" cy="662104"/>
          </a:xfrm>
          <a:prstGeom prst="rect">
            <a:avLst/>
          </a:prstGeom>
        </p:spPr>
      </p:pic>
      <p:sp>
        <p:nvSpPr>
          <p:cNvPr id="55" name="Google Shape;834;p38">
            <a:extLst>
              <a:ext uri="{FF2B5EF4-FFF2-40B4-BE49-F238E27FC236}">
                <a16:creationId xmlns:a16="http://schemas.microsoft.com/office/drawing/2014/main" id="{9E5BAEC3-8D21-4BD6-14BD-113DDF12CE79}"/>
              </a:ext>
            </a:extLst>
          </p:cNvPr>
          <p:cNvSpPr txBox="1">
            <a:spLocks/>
          </p:cNvSpPr>
          <p:nvPr/>
        </p:nvSpPr>
        <p:spPr>
          <a:xfrm>
            <a:off x="3724858"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pic>
        <p:nvPicPr>
          <p:cNvPr id="56" name="Graphique 55" descr="Flèche vers la droite avec un remplissage uni">
            <a:extLst>
              <a:ext uri="{FF2B5EF4-FFF2-40B4-BE49-F238E27FC236}">
                <a16:creationId xmlns:a16="http://schemas.microsoft.com/office/drawing/2014/main" id="{15241E69-73A5-5270-399E-A1F5A5CD40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5292" y="1819273"/>
            <a:ext cx="662104" cy="662104"/>
          </a:xfrm>
          <a:prstGeom prst="rect">
            <a:avLst/>
          </a:prstGeom>
        </p:spPr>
      </p:pic>
      <p:sp>
        <p:nvSpPr>
          <p:cNvPr id="57" name="Google Shape;834;p38">
            <a:extLst>
              <a:ext uri="{FF2B5EF4-FFF2-40B4-BE49-F238E27FC236}">
                <a16:creationId xmlns:a16="http://schemas.microsoft.com/office/drawing/2014/main" id="{79995E56-EA51-05EE-E5DC-95A8939F11C2}"/>
              </a:ext>
            </a:extLst>
          </p:cNvPr>
          <p:cNvSpPr txBox="1">
            <a:spLocks/>
          </p:cNvSpPr>
          <p:nvPr/>
        </p:nvSpPr>
        <p:spPr>
          <a:xfrm>
            <a:off x="3747310"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58" name="Graphique 57" descr="Flèche vers la droite avec un remplissage uni">
            <a:extLst>
              <a:ext uri="{FF2B5EF4-FFF2-40B4-BE49-F238E27FC236}">
                <a16:creationId xmlns:a16="http://schemas.microsoft.com/office/drawing/2014/main" id="{2AF3942E-E5D9-BC06-F8C5-BC753496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395" y="3603313"/>
            <a:ext cx="662104" cy="662104"/>
          </a:xfrm>
          <a:prstGeom prst="rect">
            <a:avLst/>
          </a:prstGeom>
        </p:spPr>
      </p:pic>
      <p:sp>
        <p:nvSpPr>
          <p:cNvPr id="59" name="Google Shape;834;p38">
            <a:extLst>
              <a:ext uri="{FF2B5EF4-FFF2-40B4-BE49-F238E27FC236}">
                <a16:creationId xmlns:a16="http://schemas.microsoft.com/office/drawing/2014/main" id="{1B4767AE-A4FE-C6F9-182E-D1E51ACC0AA1}"/>
              </a:ext>
            </a:extLst>
          </p:cNvPr>
          <p:cNvSpPr txBox="1">
            <a:spLocks/>
          </p:cNvSpPr>
          <p:nvPr/>
        </p:nvSpPr>
        <p:spPr>
          <a:xfrm>
            <a:off x="3734413"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60" name="Picture 2">
            <a:extLst>
              <a:ext uri="{FF2B5EF4-FFF2-40B4-BE49-F238E27FC236}">
                <a16:creationId xmlns:a16="http://schemas.microsoft.com/office/drawing/2014/main" id="{F1DB6190-AE43-CFB2-C723-87CB7E5C26B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144000" y="1270820"/>
            <a:ext cx="5324450" cy="3304832"/>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descr="Flèche vers la droite avec un remplissage uni">
            <a:extLst>
              <a:ext uri="{FF2B5EF4-FFF2-40B4-BE49-F238E27FC236}">
                <a16:creationId xmlns:a16="http://schemas.microsoft.com/office/drawing/2014/main" id="{0B15699E-15D3-4066-5CCE-EA163E77F7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70" y="4212974"/>
            <a:ext cx="662104" cy="662104"/>
          </a:xfrm>
          <a:prstGeom prst="rect">
            <a:avLst/>
          </a:prstGeom>
        </p:spPr>
      </p:pic>
      <p:sp>
        <p:nvSpPr>
          <p:cNvPr id="62" name="Google Shape;834;p38">
            <a:extLst>
              <a:ext uri="{FF2B5EF4-FFF2-40B4-BE49-F238E27FC236}">
                <a16:creationId xmlns:a16="http://schemas.microsoft.com/office/drawing/2014/main" id="{92F3B830-92F4-FE9B-3F39-2E6D6B684161}"/>
              </a:ext>
            </a:extLst>
          </p:cNvPr>
          <p:cNvSpPr txBox="1">
            <a:spLocks/>
          </p:cNvSpPr>
          <p:nvPr/>
        </p:nvSpPr>
        <p:spPr>
          <a:xfrm>
            <a:off x="3101788"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Tree>
    <p:extLst>
      <p:ext uri="{BB962C8B-B14F-4D97-AF65-F5344CB8AC3E}">
        <p14:creationId xmlns:p14="http://schemas.microsoft.com/office/powerpoint/2010/main" val="385234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55" grpId="0"/>
      <p:bldP spid="57" grpId="0"/>
      <p:bldP spid="59" grpId="0"/>
      <p:bldP spid="6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201EB8DD-751E-74DD-2A7D-1DB2969BDDD2}"/>
            </a:ext>
          </a:extLst>
        </p:cNvPr>
        <p:cNvGrpSpPr/>
        <p:nvPr/>
      </p:nvGrpSpPr>
      <p:grpSpPr>
        <a:xfrm>
          <a:off x="0" y="0"/>
          <a:ext cx="0" cy="0"/>
          <a:chOff x="0" y="0"/>
          <a:chExt cx="0" cy="0"/>
        </a:xfrm>
      </p:grpSpPr>
      <p:sp>
        <p:nvSpPr>
          <p:cNvPr id="41" name="Google Shape;754;p34">
            <a:extLst>
              <a:ext uri="{FF2B5EF4-FFF2-40B4-BE49-F238E27FC236}">
                <a16:creationId xmlns:a16="http://schemas.microsoft.com/office/drawing/2014/main" id="{F606EE8E-0962-35C2-E357-0684A0DD0506}"/>
              </a:ext>
            </a:extLst>
          </p:cNvPr>
          <p:cNvSpPr/>
          <p:nvPr/>
        </p:nvSpPr>
        <p:spPr>
          <a:xfrm>
            <a:off x="4684406" y="-1976033"/>
            <a:ext cx="664834" cy="66483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9" name="Google Shape;709;p32">
            <a:extLst>
              <a:ext uri="{FF2B5EF4-FFF2-40B4-BE49-F238E27FC236}">
                <a16:creationId xmlns:a16="http://schemas.microsoft.com/office/drawing/2014/main" id="{6C314B0D-08D9-AB5A-201F-F7CD2063E357}"/>
              </a:ext>
            </a:extLst>
          </p:cNvPr>
          <p:cNvSpPr txBox="1">
            <a:spLocks/>
          </p:cNvSpPr>
          <p:nvPr/>
        </p:nvSpPr>
        <p:spPr>
          <a:xfrm>
            <a:off x="507451" y="305320"/>
            <a:ext cx="3871509"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05</a:t>
            </a:r>
          </a:p>
        </p:txBody>
      </p:sp>
      <p:sp>
        <p:nvSpPr>
          <p:cNvPr id="28" name="Google Shape;708;p32">
            <a:extLst>
              <a:ext uri="{FF2B5EF4-FFF2-40B4-BE49-F238E27FC236}">
                <a16:creationId xmlns:a16="http://schemas.microsoft.com/office/drawing/2014/main" id="{ECF864A6-FD52-255C-2191-1ADF9319435C}"/>
              </a:ext>
            </a:extLst>
          </p:cNvPr>
          <p:cNvSpPr txBox="1">
            <a:spLocks/>
          </p:cNvSpPr>
          <p:nvPr/>
        </p:nvSpPr>
        <p:spPr>
          <a:xfrm>
            <a:off x="1635759" y="398631"/>
            <a:ext cx="2666225" cy="569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9600"/>
              <a:buFont typeface="Schibsted Grotesk"/>
              <a:buNone/>
              <a:defRPr sz="9600" b="0" i="0" u="none" strike="noStrike" cap="none">
                <a:solidFill>
                  <a:schemeClr val="dk1"/>
                </a:solidFill>
                <a:latin typeface="Schibsted Grotesk"/>
                <a:ea typeface="Schibsted Grotesk"/>
                <a:cs typeface="Schibsted Grotesk"/>
                <a:sym typeface="Schibsted Grotesk"/>
              </a:defRPr>
            </a:lvl9pPr>
          </a:lstStyle>
          <a:p>
            <a:r>
              <a:rPr lang="fr-FR" sz="3600" dirty="0"/>
              <a:t>Faisabilité</a:t>
            </a:r>
          </a:p>
        </p:txBody>
      </p:sp>
      <p:pic>
        <p:nvPicPr>
          <p:cNvPr id="33" name="Graphique 32">
            <a:extLst>
              <a:ext uri="{FF2B5EF4-FFF2-40B4-BE49-F238E27FC236}">
                <a16:creationId xmlns:a16="http://schemas.microsoft.com/office/drawing/2014/main" id="{857681CE-2D0E-9FBB-FDE1-A37AEDA20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5919">
            <a:off x="4841364" y="-1922085"/>
            <a:ext cx="350918" cy="513846"/>
          </a:xfrm>
          <a:prstGeom prst="rect">
            <a:avLst/>
          </a:prstGeom>
        </p:spPr>
      </p:pic>
      <p:sp>
        <p:nvSpPr>
          <p:cNvPr id="37" name="Google Shape;748;p34">
            <a:extLst>
              <a:ext uri="{FF2B5EF4-FFF2-40B4-BE49-F238E27FC236}">
                <a16:creationId xmlns:a16="http://schemas.microsoft.com/office/drawing/2014/main" id="{D04DEA20-82A1-BB59-73E4-2EE968674A0E}"/>
              </a:ext>
            </a:extLst>
          </p:cNvPr>
          <p:cNvSpPr txBox="1">
            <a:spLocks/>
          </p:cNvSpPr>
          <p:nvPr/>
        </p:nvSpPr>
        <p:spPr>
          <a:xfrm>
            <a:off x="5154086" y="-1874216"/>
            <a:ext cx="2127668"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Performance</a:t>
            </a:r>
          </a:p>
        </p:txBody>
      </p:sp>
      <p:grpSp>
        <p:nvGrpSpPr>
          <p:cNvPr id="11" name="Groupe 10">
            <a:extLst>
              <a:ext uri="{FF2B5EF4-FFF2-40B4-BE49-F238E27FC236}">
                <a16:creationId xmlns:a16="http://schemas.microsoft.com/office/drawing/2014/main" id="{973AA78C-5563-BC19-E01C-7F06BB8DCE40}"/>
              </a:ext>
            </a:extLst>
          </p:cNvPr>
          <p:cNvGrpSpPr/>
          <p:nvPr/>
        </p:nvGrpSpPr>
        <p:grpSpPr>
          <a:xfrm>
            <a:off x="4647802" y="-1709835"/>
            <a:ext cx="2022938" cy="650638"/>
            <a:chOff x="4698602" y="-780246"/>
            <a:chExt cx="2022938" cy="650638"/>
          </a:xfrm>
        </p:grpSpPr>
        <p:grpSp>
          <p:nvGrpSpPr>
            <p:cNvPr id="8" name="Groupe 7">
              <a:extLst>
                <a:ext uri="{FF2B5EF4-FFF2-40B4-BE49-F238E27FC236}">
                  <a16:creationId xmlns:a16="http://schemas.microsoft.com/office/drawing/2014/main" id="{B00916FD-D8FC-0E2F-79C6-3881D9EFB580}"/>
                </a:ext>
              </a:extLst>
            </p:cNvPr>
            <p:cNvGrpSpPr/>
            <p:nvPr/>
          </p:nvGrpSpPr>
          <p:grpSpPr>
            <a:xfrm>
              <a:off x="4698602" y="-780246"/>
              <a:ext cx="650638" cy="650638"/>
              <a:chOff x="4698602" y="-780246"/>
              <a:chExt cx="650638" cy="650638"/>
            </a:xfrm>
          </p:grpSpPr>
          <p:sp>
            <p:nvSpPr>
              <p:cNvPr id="3" name="Google Shape;754;p34">
                <a:extLst>
                  <a:ext uri="{FF2B5EF4-FFF2-40B4-BE49-F238E27FC236}">
                    <a16:creationId xmlns:a16="http://schemas.microsoft.com/office/drawing/2014/main" id="{753A7F13-44C2-FA0F-7458-AFED652A4A44}"/>
                  </a:ext>
                </a:extLst>
              </p:cNvPr>
              <p:cNvSpPr/>
              <p:nvPr/>
            </p:nvSpPr>
            <p:spPr>
              <a:xfrm>
                <a:off x="4698602" y="-780246"/>
                <a:ext cx="650638" cy="65063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 name="Graphique 4">
                <a:extLst>
                  <a:ext uri="{FF2B5EF4-FFF2-40B4-BE49-F238E27FC236}">
                    <a16:creationId xmlns:a16="http://schemas.microsoft.com/office/drawing/2014/main" id="{6A997BE1-5BFB-B344-2EBC-82100ACD4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65518" y="-680330"/>
                <a:ext cx="316806" cy="463896"/>
              </a:xfrm>
              <a:prstGeom prst="rect">
                <a:avLst/>
              </a:prstGeom>
            </p:spPr>
          </p:pic>
        </p:grpSp>
        <p:sp>
          <p:nvSpPr>
            <p:cNvPr id="6" name="Google Shape;748;p34">
              <a:extLst>
                <a:ext uri="{FF2B5EF4-FFF2-40B4-BE49-F238E27FC236}">
                  <a16:creationId xmlns:a16="http://schemas.microsoft.com/office/drawing/2014/main" id="{3B851180-747A-F602-2CD8-6EE80CBB1D79}"/>
                </a:ext>
              </a:extLst>
            </p:cNvPr>
            <p:cNvSpPr txBox="1">
              <a:spLocks/>
            </p:cNvSpPr>
            <p:nvPr/>
          </p:nvSpPr>
          <p:spPr>
            <a:xfrm>
              <a:off x="5349240" y="-681795"/>
              <a:ext cx="1372300"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Budget</a:t>
              </a:r>
            </a:p>
          </p:txBody>
        </p:sp>
      </p:grpSp>
      <p:grpSp>
        <p:nvGrpSpPr>
          <p:cNvPr id="10" name="Groupe 9">
            <a:extLst>
              <a:ext uri="{FF2B5EF4-FFF2-40B4-BE49-F238E27FC236}">
                <a16:creationId xmlns:a16="http://schemas.microsoft.com/office/drawing/2014/main" id="{5803F987-55B1-BED2-75A0-A6717CC6D77A}"/>
              </a:ext>
            </a:extLst>
          </p:cNvPr>
          <p:cNvGrpSpPr/>
          <p:nvPr/>
        </p:nvGrpSpPr>
        <p:grpSpPr>
          <a:xfrm>
            <a:off x="4690653" y="351032"/>
            <a:ext cx="2002132" cy="664612"/>
            <a:chOff x="4690653" y="-1485278"/>
            <a:chExt cx="2002132" cy="664612"/>
          </a:xfrm>
        </p:grpSpPr>
        <p:grpSp>
          <p:nvGrpSpPr>
            <p:cNvPr id="9" name="Groupe 8">
              <a:extLst>
                <a:ext uri="{FF2B5EF4-FFF2-40B4-BE49-F238E27FC236}">
                  <a16:creationId xmlns:a16="http://schemas.microsoft.com/office/drawing/2014/main" id="{35903D4E-F419-9AC9-1E26-0B84AFA82962}"/>
                </a:ext>
              </a:extLst>
            </p:cNvPr>
            <p:cNvGrpSpPr/>
            <p:nvPr/>
          </p:nvGrpSpPr>
          <p:grpSpPr>
            <a:xfrm>
              <a:off x="4690653" y="-1485278"/>
              <a:ext cx="664612" cy="664612"/>
              <a:chOff x="4690653" y="-1485278"/>
              <a:chExt cx="664612" cy="664612"/>
            </a:xfrm>
          </p:grpSpPr>
          <p:sp>
            <p:nvSpPr>
              <p:cNvPr id="2" name="Google Shape;754;p34">
                <a:extLst>
                  <a:ext uri="{FF2B5EF4-FFF2-40B4-BE49-F238E27FC236}">
                    <a16:creationId xmlns:a16="http://schemas.microsoft.com/office/drawing/2014/main" id="{1B49D4F1-22C5-8E6B-6D80-AC3A5ABA03CB}"/>
                  </a:ext>
                </a:extLst>
              </p:cNvPr>
              <p:cNvSpPr/>
              <p:nvPr/>
            </p:nvSpPr>
            <p:spPr>
              <a:xfrm>
                <a:off x="4690653" y="-1485278"/>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4" name="Graphique 3">
                <a:extLst>
                  <a:ext uri="{FF2B5EF4-FFF2-40B4-BE49-F238E27FC236}">
                    <a16:creationId xmlns:a16="http://schemas.microsoft.com/office/drawing/2014/main" id="{757BDE65-87EA-2386-58A9-781776082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00000">
                <a:off x="4855939" y="-1389521"/>
                <a:ext cx="340418" cy="498468"/>
              </a:xfrm>
              <a:prstGeom prst="rect">
                <a:avLst/>
              </a:prstGeom>
            </p:spPr>
          </p:pic>
        </p:grpSp>
        <p:sp>
          <p:nvSpPr>
            <p:cNvPr id="7" name="Google Shape;748;p34">
              <a:extLst>
                <a:ext uri="{FF2B5EF4-FFF2-40B4-BE49-F238E27FC236}">
                  <a16:creationId xmlns:a16="http://schemas.microsoft.com/office/drawing/2014/main" id="{6871BB47-EF40-0D14-DA16-6E2B03DF9703}"/>
                </a:ext>
              </a:extLst>
            </p:cNvPr>
            <p:cNvSpPr txBox="1">
              <a:spLocks/>
            </p:cNvSpPr>
            <p:nvPr/>
          </p:nvSpPr>
          <p:spPr>
            <a:xfrm>
              <a:off x="5386623" y="-1335290"/>
              <a:ext cx="1306162" cy="45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b="1" dirty="0">
                  <a:solidFill>
                    <a:schemeClr val="tx1">
                      <a:lumMod val="50000"/>
                    </a:schemeClr>
                  </a:solidFill>
                  <a:latin typeface="Schibsted Grotesk SemiBold" panose="020B0604020202020204" charset="0"/>
                  <a:cs typeface="Schibsted Grotesk SemiBold" panose="020B0604020202020204" charset="0"/>
                </a:rPr>
                <a:t>Temps</a:t>
              </a:r>
            </a:p>
          </p:txBody>
        </p:sp>
      </p:grpSp>
      <p:sp>
        <p:nvSpPr>
          <p:cNvPr id="12" name="Google Shape;831;p38">
            <a:extLst>
              <a:ext uri="{FF2B5EF4-FFF2-40B4-BE49-F238E27FC236}">
                <a16:creationId xmlns:a16="http://schemas.microsoft.com/office/drawing/2014/main" id="{75D9E5A8-4D6A-5297-B349-8C7E068AE4F9}"/>
              </a:ext>
            </a:extLst>
          </p:cNvPr>
          <p:cNvSpPr txBox="1">
            <a:spLocks/>
          </p:cNvSpPr>
          <p:nvPr/>
        </p:nvSpPr>
        <p:spPr>
          <a:xfrm>
            <a:off x="-5022702" y="349816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300$</a:t>
            </a:r>
          </a:p>
        </p:txBody>
      </p:sp>
      <p:sp>
        <p:nvSpPr>
          <p:cNvPr id="13" name="Google Shape;832;p38">
            <a:extLst>
              <a:ext uri="{FF2B5EF4-FFF2-40B4-BE49-F238E27FC236}">
                <a16:creationId xmlns:a16="http://schemas.microsoft.com/office/drawing/2014/main" id="{421882EA-1560-9E20-7915-6D98CF2E1999}"/>
              </a:ext>
            </a:extLst>
          </p:cNvPr>
          <p:cNvSpPr txBox="1">
            <a:spLocks/>
          </p:cNvSpPr>
          <p:nvPr/>
        </p:nvSpPr>
        <p:spPr>
          <a:xfrm>
            <a:off x="-5022728" y="274383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100$</a:t>
            </a:r>
          </a:p>
        </p:txBody>
      </p:sp>
      <p:sp>
        <p:nvSpPr>
          <p:cNvPr id="14" name="Google Shape;833;p38">
            <a:extLst>
              <a:ext uri="{FF2B5EF4-FFF2-40B4-BE49-F238E27FC236}">
                <a16:creationId xmlns:a16="http://schemas.microsoft.com/office/drawing/2014/main" id="{1C5F263E-124B-FA12-2C96-2A510DB3A0F6}"/>
              </a:ext>
            </a:extLst>
          </p:cNvPr>
          <p:cNvSpPr txBox="1">
            <a:spLocks/>
          </p:cNvSpPr>
          <p:nvPr/>
        </p:nvSpPr>
        <p:spPr>
          <a:xfrm>
            <a:off x="-5022703" y="1989511"/>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1 000$</a:t>
            </a:r>
          </a:p>
        </p:txBody>
      </p:sp>
      <p:sp>
        <p:nvSpPr>
          <p:cNvPr id="15" name="Google Shape;834;p38">
            <a:extLst>
              <a:ext uri="{FF2B5EF4-FFF2-40B4-BE49-F238E27FC236}">
                <a16:creationId xmlns:a16="http://schemas.microsoft.com/office/drawing/2014/main" id="{4F088F09-2A61-C4E3-FD6A-4900E4D6670F}"/>
              </a:ext>
            </a:extLst>
          </p:cNvPr>
          <p:cNvSpPr txBox="1">
            <a:spLocks/>
          </p:cNvSpPr>
          <p:nvPr/>
        </p:nvSpPr>
        <p:spPr>
          <a:xfrm>
            <a:off x="-5022714" y="1235186"/>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700$</a:t>
            </a:r>
          </a:p>
        </p:txBody>
      </p:sp>
      <p:sp>
        <p:nvSpPr>
          <p:cNvPr id="16" name="Google Shape;835;p38">
            <a:extLst>
              <a:ext uri="{FF2B5EF4-FFF2-40B4-BE49-F238E27FC236}">
                <a16:creationId xmlns:a16="http://schemas.microsoft.com/office/drawing/2014/main" id="{FB9A522D-4548-29E3-E6D9-9F96A92021B9}"/>
              </a:ext>
            </a:extLst>
          </p:cNvPr>
          <p:cNvSpPr/>
          <p:nvPr/>
        </p:nvSpPr>
        <p:spPr>
          <a:xfrm>
            <a:off x="-5779607" y="1203502"/>
            <a:ext cx="659700" cy="65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38">
            <a:extLst>
              <a:ext uri="{FF2B5EF4-FFF2-40B4-BE49-F238E27FC236}">
                <a16:creationId xmlns:a16="http://schemas.microsoft.com/office/drawing/2014/main" id="{D4EF08A0-D5A7-D822-D7AB-D952746D9078}"/>
              </a:ext>
            </a:extLst>
          </p:cNvPr>
          <p:cNvSpPr/>
          <p:nvPr/>
        </p:nvSpPr>
        <p:spPr>
          <a:xfrm>
            <a:off x="-5779607" y="1958427"/>
            <a:ext cx="659700" cy="65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38">
            <a:extLst>
              <a:ext uri="{FF2B5EF4-FFF2-40B4-BE49-F238E27FC236}">
                <a16:creationId xmlns:a16="http://schemas.microsoft.com/office/drawing/2014/main" id="{BB5A4D92-10DA-D54B-7BD0-75C940DFB1FC}"/>
              </a:ext>
            </a:extLst>
          </p:cNvPr>
          <p:cNvSpPr/>
          <p:nvPr/>
        </p:nvSpPr>
        <p:spPr>
          <a:xfrm>
            <a:off x="-5779607" y="2713352"/>
            <a:ext cx="659700" cy="659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38">
            <a:extLst>
              <a:ext uri="{FF2B5EF4-FFF2-40B4-BE49-F238E27FC236}">
                <a16:creationId xmlns:a16="http://schemas.microsoft.com/office/drawing/2014/main" id="{9D6465F2-E58F-19A0-8F48-5AC407155A45}"/>
              </a:ext>
            </a:extLst>
          </p:cNvPr>
          <p:cNvSpPr/>
          <p:nvPr/>
        </p:nvSpPr>
        <p:spPr>
          <a:xfrm>
            <a:off x="-5779607" y="3468277"/>
            <a:ext cx="659700" cy="659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0;p38">
            <a:extLst>
              <a:ext uri="{FF2B5EF4-FFF2-40B4-BE49-F238E27FC236}">
                <a16:creationId xmlns:a16="http://schemas.microsoft.com/office/drawing/2014/main" id="{78838577-80ED-57C2-AE87-2D09C2A99FBF}"/>
              </a:ext>
            </a:extLst>
          </p:cNvPr>
          <p:cNvSpPr txBox="1">
            <a:spLocks/>
          </p:cNvSpPr>
          <p:nvPr/>
        </p:nvSpPr>
        <p:spPr>
          <a:xfrm>
            <a:off x="-5022728" y="3799137"/>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PCB + composants</a:t>
            </a:r>
          </a:p>
        </p:txBody>
      </p:sp>
      <p:sp>
        <p:nvSpPr>
          <p:cNvPr id="21" name="Google Shape;841;p38">
            <a:extLst>
              <a:ext uri="{FF2B5EF4-FFF2-40B4-BE49-F238E27FC236}">
                <a16:creationId xmlns:a16="http://schemas.microsoft.com/office/drawing/2014/main" id="{BFED04C4-CC02-1CFE-1208-DA514CD9382D}"/>
              </a:ext>
            </a:extLst>
          </p:cNvPr>
          <p:cNvSpPr txBox="1">
            <a:spLocks/>
          </p:cNvSpPr>
          <p:nvPr/>
        </p:nvSpPr>
        <p:spPr>
          <a:xfrm>
            <a:off x="-5022729" y="3044812"/>
            <a:ext cx="2419817"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Set pièces d’échecs métalliques</a:t>
            </a:r>
          </a:p>
        </p:txBody>
      </p:sp>
      <p:sp>
        <p:nvSpPr>
          <p:cNvPr id="22" name="Google Shape;842;p38">
            <a:extLst>
              <a:ext uri="{FF2B5EF4-FFF2-40B4-BE49-F238E27FC236}">
                <a16:creationId xmlns:a16="http://schemas.microsoft.com/office/drawing/2014/main" id="{DB14488D-7F92-2DB5-408B-FFCA829FBB2E}"/>
              </a:ext>
            </a:extLst>
          </p:cNvPr>
          <p:cNvSpPr txBox="1">
            <a:spLocks/>
          </p:cNvSpPr>
          <p:nvPr/>
        </p:nvSpPr>
        <p:spPr>
          <a:xfrm>
            <a:off x="-5022728" y="2290486"/>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Pièces métalliques</a:t>
            </a:r>
          </a:p>
        </p:txBody>
      </p:sp>
      <p:sp>
        <p:nvSpPr>
          <p:cNvPr id="23" name="Google Shape;843;p38">
            <a:extLst>
              <a:ext uri="{FF2B5EF4-FFF2-40B4-BE49-F238E27FC236}">
                <a16:creationId xmlns:a16="http://schemas.microsoft.com/office/drawing/2014/main" id="{E3EC211A-98BE-EB62-2E0C-5120F2D414A2}"/>
              </a:ext>
            </a:extLst>
          </p:cNvPr>
          <p:cNvSpPr txBox="1">
            <a:spLocks/>
          </p:cNvSpPr>
          <p:nvPr/>
        </p:nvSpPr>
        <p:spPr>
          <a:xfrm>
            <a:off x="-5022704" y="1536161"/>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Electroaimants</a:t>
            </a:r>
          </a:p>
        </p:txBody>
      </p:sp>
      <p:sp>
        <p:nvSpPr>
          <p:cNvPr id="24" name="Google Shape;831;p38">
            <a:extLst>
              <a:ext uri="{FF2B5EF4-FFF2-40B4-BE49-F238E27FC236}">
                <a16:creationId xmlns:a16="http://schemas.microsoft.com/office/drawing/2014/main" id="{DAA6C52E-5522-77E3-F8D6-D105E0DAD287}"/>
              </a:ext>
            </a:extLst>
          </p:cNvPr>
          <p:cNvSpPr txBox="1">
            <a:spLocks/>
          </p:cNvSpPr>
          <p:nvPr/>
        </p:nvSpPr>
        <p:spPr>
          <a:xfrm>
            <a:off x="-5022702" y="4215302"/>
            <a:ext cx="19494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t>400$</a:t>
            </a:r>
          </a:p>
        </p:txBody>
      </p:sp>
      <p:sp>
        <p:nvSpPr>
          <p:cNvPr id="25" name="Google Shape;838;p38">
            <a:extLst>
              <a:ext uri="{FF2B5EF4-FFF2-40B4-BE49-F238E27FC236}">
                <a16:creationId xmlns:a16="http://schemas.microsoft.com/office/drawing/2014/main" id="{3D616648-8231-5B04-CDDE-7F0107B91684}"/>
              </a:ext>
            </a:extLst>
          </p:cNvPr>
          <p:cNvSpPr/>
          <p:nvPr/>
        </p:nvSpPr>
        <p:spPr>
          <a:xfrm>
            <a:off x="-5779607" y="4185418"/>
            <a:ext cx="659700" cy="659700"/>
          </a:xfrm>
          <a:prstGeom prst="rect">
            <a:avLst/>
          </a:prstGeom>
          <a:solidFill>
            <a:srgbClr val="F0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38">
            <a:extLst>
              <a:ext uri="{FF2B5EF4-FFF2-40B4-BE49-F238E27FC236}">
                <a16:creationId xmlns:a16="http://schemas.microsoft.com/office/drawing/2014/main" id="{720D5B9E-C35C-2EBD-ED2B-C252974BE20C}"/>
              </a:ext>
            </a:extLst>
          </p:cNvPr>
          <p:cNvSpPr txBox="1">
            <a:spLocks/>
          </p:cNvSpPr>
          <p:nvPr/>
        </p:nvSpPr>
        <p:spPr>
          <a:xfrm>
            <a:off x="-5022728" y="4516278"/>
            <a:ext cx="19494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buFont typeface="Figtree"/>
              <a:buNone/>
            </a:pPr>
            <a:r>
              <a:rPr lang="fr-FR" dirty="0"/>
              <a:t>Autres</a:t>
            </a:r>
          </a:p>
        </p:txBody>
      </p:sp>
      <p:pic>
        <p:nvPicPr>
          <p:cNvPr id="27" name="Graphique 26">
            <a:extLst>
              <a:ext uri="{FF2B5EF4-FFF2-40B4-BE49-F238E27FC236}">
                <a16:creationId xmlns:a16="http://schemas.microsoft.com/office/drawing/2014/main" id="{5FA30CAC-4FB9-70D7-2036-281E1ECA4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4856" y="1305574"/>
            <a:ext cx="392228" cy="455556"/>
          </a:xfrm>
          <a:prstGeom prst="rect">
            <a:avLst/>
          </a:prstGeom>
        </p:spPr>
      </p:pic>
      <p:pic>
        <p:nvPicPr>
          <p:cNvPr id="30" name="Image 29">
            <a:extLst>
              <a:ext uri="{FF2B5EF4-FFF2-40B4-BE49-F238E27FC236}">
                <a16:creationId xmlns:a16="http://schemas.microsoft.com/office/drawing/2014/main" id="{01ED0FBD-40CC-1571-8E71-5836566FF70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9787" y="4279764"/>
            <a:ext cx="471010" cy="471008"/>
          </a:xfrm>
          <a:prstGeom prst="rect">
            <a:avLst/>
          </a:prstGeom>
        </p:spPr>
      </p:pic>
      <p:pic>
        <p:nvPicPr>
          <p:cNvPr id="31" name="Image 30">
            <a:extLst>
              <a:ext uri="{FF2B5EF4-FFF2-40B4-BE49-F238E27FC236}">
                <a16:creationId xmlns:a16="http://schemas.microsoft.com/office/drawing/2014/main" id="{6F170412-79F9-4592-6AD2-CB770C4FA0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2945" y="2072618"/>
            <a:ext cx="446346" cy="446346"/>
          </a:xfrm>
          <a:prstGeom prst="rect">
            <a:avLst/>
          </a:prstGeom>
        </p:spPr>
      </p:pic>
      <p:pic>
        <p:nvPicPr>
          <p:cNvPr id="32" name="Image 31">
            <a:extLst>
              <a:ext uri="{FF2B5EF4-FFF2-40B4-BE49-F238E27FC236}">
                <a16:creationId xmlns:a16="http://schemas.microsoft.com/office/drawing/2014/main" id="{B00A5CE3-10F1-F5AC-886F-3548F0999A2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7024" y="2825950"/>
            <a:ext cx="434504" cy="434504"/>
          </a:xfrm>
          <a:prstGeom prst="rect">
            <a:avLst/>
          </a:prstGeom>
        </p:spPr>
      </p:pic>
      <p:pic>
        <p:nvPicPr>
          <p:cNvPr id="34" name="Graphique 33">
            <a:extLst>
              <a:ext uri="{FF2B5EF4-FFF2-40B4-BE49-F238E27FC236}">
                <a16:creationId xmlns:a16="http://schemas.microsoft.com/office/drawing/2014/main" id="{B551866E-01D0-1D67-7337-BDC866A3A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2973" y="3588049"/>
            <a:ext cx="420155" cy="420155"/>
          </a:xfrm>
          <a:prstGeom prst="rect">
            <a:avLst/>
          </a:prstGeom>
        </p:spPr>
      </p:pic>
      <p:pic>
        <p:nvPicPr>
          <p:cNvPr id="35" name="Graphique 34" descr="Flèche vers la droite avec un remplissage uni">
            <a:extLst>
              <a:ext uri="{FF2B5EF4-FFF2-40B4-BE49-F238E27FC236}">
                <a16:creationId xmlns:a16="http://schemas.microsoft.com/office/drawing/2014/main" id="{6B804218-A8BD-D5B3-8113-886A30C9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193326"/>
            <a:ext cx="662104" cy="662104"/>
          </a:xfrm>
          <a:prstGeom prst="rect">
            <a:avLst/>
          </a:prstGeom>
        </p:spPr>
      </p:pic>
      <p:sp>
        <p:nvSpPr>
          <p:cNvPr id="36" name="Google Shape;834;p38">
            <a:extLst>
              <a:ext uri="{FF2B5EF4-FFF2-40B4-BE49-F238E27FC236}">
                <a16:creationId xmlns:a16="http://schemas.microsoft.com/office/drawing/2014/main" id="{C00D4745-7B1B-5719-7B21-84CADFA7D919}"/>
              </a:ext>
            </a:extLst>
          </p:cNvPr>
          <p:cNvSpPr txBox="1">
            <a:spLocks/>
          </p:cNvSpPr>
          <p:nvPr/>
        </p:nvSpPr>
        <p:spPr>
          <a:xfrm>
            <a:off x="-2752342" y="1368365"/>
            <a:ext cx="19494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350€</a:t>
            </a:r>
          </a:p>
        </p:txBody>
      </p:sp>
      <p:pic>
        <p:nvPicPr>
          <p:cNvPr id="38" name="Graphique 37" descr="Flèche vers la droite avec un remplissage uni">
            <a:extLst>
              <a:ext uri="{FF2B5EF4-FFF2-40B4-BE49-F238E27FC236}">
                <a16:creationId xmlns:a16="http://schemas.microsoft.com/office/drawing/2014/main" id="{AA4EADC8-FA43-1090-A5FA-EAC078A9B2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4361" y="2081229"/>
            <a:ext cx="662104" cy="662104"/>
          </a:xfrm>
          <a:prstGeom prst="rect">
            <a:avLst/>
          </a:prstGeom>
        </p:spPr>
      </p:pic>
      <p:sp>
        <p:nvSpPr>
          <p:cNvPr id="39" name="Google Shape;834;p38">
            <a:extLst>
              <a:ext uri="{FF2B5EF4-FFF2-40B4-BE49-F238E27FC236}">
                <a16:creationId xmlns:a16="http://schemas.microsoft.com/office/drawing/2014/main" id="{1F5D16BE-E392-73E7-119A-FAD4CA52F7EE}"/>
              </a:ext>
            </a:extLst>
          </p:cNvPr>
          <p:cNvSpPr txBox="1">
            <a:spLocks/>
          </p:cNvSpPr>
          <p:nvPr/>
        </p:nvSpPr>
        <p:spPr>
          <a:xfrm>
            <a:off x="-2752343" y="2237752"/>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0" name="Graphique 39" descr="Flèche vers la droite avec un remplissage uni">
            <a:extLst>
              <a:ext uri="{FF2B5EF4-FFF2-40B4-BE49-F238E27FC236}">
                <a16:creationId xmlns:a16="http://schemas.microsoft.com/office/drawing/2014/main" id="{16C13917-660D-ABCD-32BF-B1ED66CA41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813" y="3333559"/>
            <a:ext cx="662104" cy="662104"/>
          </a:xfrm>
          <a:prstGeom prst="rect">
            <a:avLst/>
          </a:prstGeom>
        </p:spPr>
      </p:pic>
      <p:pic>
        <p:nvPicPr>
          <p:cNvPr id="42" name="Graphique 41" descr="Flèche vers la droite avec un remplissage uni">
            <a:extLst>
              <a:ext uri="{FF2B5EF4-FFF2-40B4-BE49-F238E27FC236}">
                <a16:creationId xmlns:a16="http://schemas.microsoft.com/office/drawing/2014/main" id="{ADA8AC86-8B88-36C1-054A-933C10132D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361" y="1819273"/>
            <a:ext cx="662104" cy="662104"/>
          </a:xfrm>
          <a:prstGeom prst="rect">
            <a:avLst/>
          </a:prstGeom>
        </p:spPr>
      </p:pic>
      <p:sp>
        <p:nvSpPr>
          <p:cNvPr id="43" name="Google Shape;834;p38">
            <a:extLst>
              <a:ext uri="{FF2B5EF4-FFF2-40B4-BE49-F238E27FC236}">
                <a16:creationId xmlns:a16="http://schemas.microsoft.com/office/drawing/2014/main" id="{69FFEE2E-B589-A6D0-46E8-AD9EF406C416}"/>
              </a:ext>
            </a:extLst>
          </p:cNvPr>
          <p:cNvSpPr txBox="1">
            <a:spLocks/>
          </p:cNvSpPr>
          <p:nvPr/>
        </p:nvSpPr>
        <p:spPr>
          <a:xfrm>
            <a:off x="-2752343" y="1963949"/>
            <a:ext cx="2653489"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Impression 3D</a:t>
            </a:r>
          </a:p>
        </p:txBody>
      </p:sp>
      <p:pic>
        <p:nvPicPr>
          <p:cNvPr id="44" name="Graphique 43" descr="Flèche vers la droite avec un remplissage uni">
            <a:extLst>
              <a:ext uri="{FF2B5EF4-FFF2-40B4-BE49-F238E27FC236}">
                <a16:creationId xmlns:a16="http://schemas.microsoft.com/office/drawing/2014/main" id="{2EF7771D-34ED-0523-DB5E-D6C233B0A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17258" y="3603313"/>
            <a:ext cx="662104" cy="662104"/>
          </a:xfrm>
          <a:prstGeom prst="rect">
            <a:avLst/>
          </a:prstGeom>
        </p:spPr>
      </p:pic>
      <p:sp>
        <p:nvSpPr>
          <p:cNvPr id="45" name="Google Shape;834;p38">
            <a:extLst>
              <a:ext uri="{FF2B5EF4-FFF2-40B4-BE49-F238E27FC236}">
                <a16:creationId xmlns:a16="http://schemas.microsoft.com/office/drawing/2014/main" id="{3F34783A-313A-5ED0-D22D-D2755EED88D7}"/>
              </a:ext>
            </a:extLst>
          </p:cNvPr>
          <p:cNvSpPr txBox="1">
            <a:spLocks/>
          </p:cNvSpPr>
          <p:nvPr/>
        </p:nvSpPr>
        <p:spPr>
          <a:xfrm>
            <a:off x="-2765240" y="3759836"/>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pic>
        <p:nvPicPr>
          <p:cNvPr id="46" name="Graphique 45" descr="Flèche vers la droite avec un remplissage uni">
            <a:extLst>
              <a:ext uri="{FF2B5EF4-FFF2-40B4-BE49-F238E27FC236}">
                <a16:creationId xmlns:a16="http://schemas.microsoft.com/office/drawing/2014/main" id="{B84FB1B0-2161-33D2-DA20-A0AE92048A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49883" y="4212974"/>
            <a:ext cx="662104" cy="662104"/>
          </a:xfrm>
          <a:prstGeom prst="rect">
            <a:avLst/>
          </a:prstGeom>
        </p:spPr>
      </p:pic>
      <p:sp>
        <p:nvSpPr>
          <p:cNvPr id="47" name="Google Shape;834;p38">
            <a:extLst>
              <a:ext uri="{FF2B5EF4-FFF2-40B4-BE49-F238E27FC236}">
                <a16:creationId xmlns:a16="http://schemas.microsoft.com/office/drawing/2014/main" id="{1C851BF5-FDB3-A3B5-AF4A-CC6728170561}"/>
              </a:ext>
            </a:extLst>
          </p:cNvPr>
          <p:cNvSpPr txBox="1">
            <a:spLocks/>
          </p:cNvSpPr>
          <p:nvPr/>
        </p:nvSpPr>
        <p:spPr>
          <a:xfrm>
            <a:off x="-3397865" y="4369497"/>
            <a:ext cx="2752343"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Développement à faire</a:t>
            </a:r>
          </a:p>
        </p:txBody>
      </p:sp>
      <p:sp>
        <p:nvSpPr>
          <p:cNvPr id="48" name="Google Shape;834;p38">
            <a:extLst>
              <a:ext uri="{FF2B5EF4-FFF2-40B4-BE49-F238E27FC236}">
                <a16:creationId xmlns:a16="http://schemas.microsoft.com/office/drawing/2014/main" id="{4D0C5EC4-E2A4-15DF-FF54-3837A06E816C}"/>
              </a:ext>
            </a:extLst>
          </p:cNvPr>
          <p:cNvSpPr txBox="1">
            <a:spLocks/>
          </p:cNvSpPr>
          <p:nvPr/>
        </p:nvSpPr>
        <p:spPr>
          <a:xfrm>
            <a:off x="-2805392" y="3508598"/>
            <a:ext cx="2206385"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00B050"/>
                </a:solidFill>
              </a:rPr>
              <a:t>Machines à l’IUT</a:t>
            </a:r>
          </a:p>
        </p:txBody>
      </p:sp>
      <p:grpSp>
        <p:nvGrpSpPr>
          <p:cNvPr id="52" name="Groupe 51">
            <a:extLst>
              <a:ext uri="{FF2B5EF4-FFF2-40B4-BE49-F238E27FC236}">
                <a16:creationId xmlns:a16="http://schemas.microsoft.com/office/drawing/2014/main" id="{CD5BECB4-F631-636A-DE49-49C055C6D086}"/>
              </a:ext>
            </a:extLst>
          </p:cNvPr>
          <p:cNvGrpSpPr/>
          <p:nvPr/>
        </p:nvGrpSpPr>
        <p:grpSpPr>
          <a:xfrm>
            <a:off x="507451" y="1305574"/>
            <a:ext cx="664612" cy="664612"/>
            <a:chOff x="1869098" y="1715561"/>
            <a:chExt cx="664612" cy="664612"/>
          </a:xfrm>
        </p:grpSpPr>
        <p:sp>
          <p:nvSpPr>
            <p:cNvPr id="51" name="Google Shape;754;p34">
              <a:extLst>
                <a:ext uri="{FF2B5EF4-FFF2-40B4-BE49-F238E27FC236}">
                  <a16:creationId xmlns:a16="http://schemas.microsoft.com/office/drawing/2014/main" id="{5DD9210D-D9B1-2166-A233-B260C3C7D735}"/>
                </a:ext>
              </a:extLst>
            </p:cNvPr>
            <p:cNvSpPr/>
            <p:nvPr/>
          </p:nvSpPr>
          <p:spPr>
            <a:xfrm>
              <a:off x="1869098" y="1715561"/>
              <a:ext cx="664612" cy="66461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50" name="Image 49">
              <a:extLst>
                <a:ext uri="{FF2B5EF4-FFF2-40B4-BE49-F238E27FC236}">
                  <a16:creationId xmlns:a16="http://schemas.microsoft.com/office/drawing/2014/main" id="{93AFC4F1-C3DE-0397-5DB8-8C434678B8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67952" y="1809820"/>
              <a:ext cx="466418" cy="466418"/>
            </a:xfrm>
            <a:prstGeom prst="rect">
              <a:avLst/>
            </a:prstGeom>
          </p:spPr>
        </p:pic>
      </p:grpSp>
      <p:pic>
        <p:nvPicPr>
          <p:cNvPr id="53" name="Graphique 52" descr="Flèche vers la droite avec un remplissage uni">
            <a:extLst>
              <a:ext uri="{FF2B5EF4-FFF2-40B4-BE49-F238E27FC236}">
                <a16:creationId xmlns:a16="http://schemas.microsoft.com/office/drawing/2014/main" id="{866AEED8-841A-BD16-FF20-32AAA1D9CD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8931" y="1308082"/>
            <a:ext cx="662104" cy="662104"/>
          </a:xfrm>
          <a:prstGeom prst="rect">
            <a:avLst/>
          </a:prstGeom>
        </p:spPr>
      </p:pic>
      <p:sp>
        <p:nvSpPr>
          <p:cNvPr id="54" name="Google Shape;834;p38">
            <a:extLst>
              <a:ext uri="{FF2B5EF4-FFF2-40B4-BE49-F238E27FC236}">
                <a16:creationId xmlns:a16="http://schemas.microsoft.com/office/drawing/2014/main" id="{0B9356FD-41F5-8C37-65AA-7A64BFA24DC5}"/>
              </a:ext>
            </a:extLst>
          </p:cNvPr>
          <p:cNvSpPr txBox="1">
            <a:spLocks/>
          </p:cNvSpPr>
          <p:nvPr/>
        </p:nvSpPr>
        <p:spPr>
          <a:xfrm>
            <a:off x="1980949" y="1483121"/>
            <a:ext cx="2844521"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Date de fin 20 Juin 2025</a:t>
            </a:r>
          </a:p>
        </p:txBody>
      </p:sp>
      <p:pic>
        <p:nvPicPr>
          <p:cNvPr id="55" name="Graphique 54" descr="Flèche vers la droite avec un remplissage uni">
            <a:extLst>
              <a:ext uri="{FF2B5EF4-FFF2-40B4-BE49-F238E27FC236}">
                <a16:creationId xmlns:a16="http://schemas.microsoft.com/office/drawing/2014/main" id="{2E86AE51-CA8A-53BE-F3EC-FD785E2687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25470" y="1308082"/>
            <a:ext cx="662104" cy="662104"/>
          </a:xfrm>
          <a:prstGeom prst="rect">
            <a:avLst/>
          </a:prstGeom>
        </p:spPr>
      </p:pic>
      <p:sp>
        <p:nvSpPr>
          <p:cNvPr id="56" name="Google Shape;834;p38">
            <a:extLst>
              <a:ext uri="{FF2B5EF4-FFF2-40B4-BE49-F238E27FC236}">
                <a16:creationId xmlns:a16="http://schemas.microsoft.com/office/drawing/2014/main" id="{3A471B87-2E52-9A49-3849-678EF3056DCF}"/>
              </a:ext>
            </a:extLst>
          </p:cNvPr>
          <p:cNvSpPr txBox="1">
            <a:spLocks/>
          </p:cNvSpPr>
          <p:nvPr/>
        </p:nvSpPr>
        <p:spPr>
          <a:xfrm>
            <a:off x="5593567" y="1483121"/>
            <a:ext cx="1332714"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en" sz="1800" b="1" dirty="0">
                <a:solidFill>
                  <a:srgbClr val="FF0000"/>
                </a:solidFill>
              </a:rPr>
              <a:t>108 jours</a:t>
            </a:r>
          </a:p>
        </p:txBody>
      </p:sp>
      <p:grpSp>
        <p:nvGrpSpPr>
          <p:cNvPr id="57" name="Groupe 56">
            <a:extLst>
              <a:ext uri="{FF2B5EF4-FFF2-40B4-BE49-F238E27FC236}">
                <a16:creationId xmlns:a16="http://schemas.microsoft.com/office/drawing/2014/main" id="{AE1F03D2-EE1B-C972-2BDD-0A8A52578AD6}"/>
              </a:ext>
            </a:extLst>
          </p:cNvPr>
          <p:cNvGrpSpPr/>
          <p:nvPr/>
        </p:nvGrpSpPr>
        <p:grpSpPr>
          <a:xfrm>
            <a:off x="1415499" y="2081227"/>
            <a:ext cx="4547613" cy="437737"/>
            <a:chOff x="5383812" y="2905511"/>
            <a:chExt cx="4082999" cy="1216115"/>
          </a:xfrm>
        </p:grpSpPr>
        <p:cxnSp>
          <p:nvCxnSpPr>
            <p:cNvPr id="58" name="Connecteur : en angle 57">
              <a:extLst>
                <a:ext uri="{FF2B5EF4-FFF2-40B4-BE49-F238E27FC236}">
                  <a16:creationId xmlns:a16="http://schemas.microsoft.com/office/drawing/2014/main" id="{402A88B4-2259-C20D-8D88-5290A243666B}"/>
                </a:ext>
              </a:extLst>
            </p:cNvPr>
            <p:cNvCxnSpPr>
              <a:cxnSpLocks/>
              <a:endCxn id="59" idx="1"/>
            </p:cNvCxnSpPr>
            <p:nvPr/>
          </p:nvCxnSpPr>
          <p:spPr>
            <a:xfrm>
              <a:off x="5383812" y="2905511"/>
              <a:ext cx="434500" cy="882358"/>
            </a:xfrm>
            <a:prstGeom prst="bentConnector3">
              <a:avLst>
                <a:gd name="adj1" fmla="val -164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701;p31">
              <a:extLst>
                <a:ext uri="{FF2B5EF4-FFF2-40B4-BE49-F238E27FC236}">
                  <a16:creationId xmlns:a16="http://schemas.microsoft.com/office/drawing/2014/main" id="{BE3FC067-F8A8-A445-CBF2-D967E27A0784}"/>
                </a:ext>
              </a:extLst>
            </p:cNvPr>
            <p:cNvSpPr txBox="1">
              <a:spLocks/>
            </p:cNvSpPr>
            <p:nvPr/>
          </p:nvSpPr>
          <p:spPr>
            <a:xfrm>
              <a:off x="5818312" y="3454111"/>
              <a:ext cx="3648499"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3-4 semaines pour chaque maquette </a:t>
              </a:r>
            </a:p>
          </p:txBody>
        </p:sp>
      </p:grpSp>
      <p:grpSp>
        <p:nvGrpSpPr>
          <p:cNvPr id="66" name="Groupe 65">
            <a:extLst>
              <a:ext uri="{FF2B5EF4-FFF2-40B4-BE49-F238E27FC236}">
                <a16:creationId xmlns:a16="http://schemas.microsoft.com/office/drawing/2014/main" id="{D079F25A-1BED-2DF7-E9C6-35D1BCC8AA66}"/>
              </a:ext>
            </a:extLst>
          </p:cNvPr>
          <p:cNvGrpSpPr/>
          <p:nvPr/>
        </p:nvGrpSpPr>
        <p:grpSpPr>
          <a:xfrm>
            <a:off x="1415500" y="2743582"/>
            <a:ext cx="5510781" cy="437737"/>
            <a:chOff x="5383812" y="2905511"/>
            <a:chExt cx="4947763" cy="1216115"/>
          </a:xfrm>
        </p:grpSpPr>
        <p:cxnSp>
          <p:nvCxnSpPr>
            <p:cNvPr id="67" name="Connecteur : en angle 66">
              <a:extLst>
                <a:ext uri="{FF2B5EF4-FFF2-40B4-BE49-F238E27FC236}">
                  <a16:creationId xmlns:a16="http://schemas.microsoft.com/office/drawing/2014/main" id="{8B20B591-36F7-B63D-4EF5-15B43663747E}"/>
                </a:ext>
              </a:extLst>
            </p:cNvPr>
            <p:cNvCxnSpPr>
              <a:cxnSpLocks/>
              <a:endCxn id="68" idx="1"/>
            </p:cNvCxnSpPr>
            <p:nvPr/>
          </p:nvCxnSpPr>
          <p:spPr>
            <a:xfrm>
              <a:off x="5383812" y="2905511"/>
              <a:ext cx="434500" cy="882358"/>
            </a:xfrm>
            <a:prstGeom prst="bentConnector3">
              <a:avLst>
                <a:gd name="adj1" fmla="val -29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8" name="Google Shape;701;p31">
              <a:extLst>
                <a:ext uri="{FF2B5EF4-FFF2-40B4-BE49-F238E27FC236}">
                  <a16:creationId xmlns:a16="http://schemas.microsoft.com/office/drawing/2014/main" id="{F4C992D7-FC38-80D4-9452-B3AFED04C15A}"/>
                </a:ext>
              </a:extLst>
            </p:cNvPr>
            <p:cNvSpPr txBox="1">
              <a:spLocks/>
            </p:cNvSpPr>
            <p:nvPr/>
          </p:nvSpPr>
          <p:spPr>
            <a:xfrm>
              <a:off x="5818312" y="3454111"/>
              <a:ext cx="4513263" cy="66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err="1">
                  <a:solidFill>
                    <a:srgbClr val="002060"/>
                  </a:solidFill>
                  <a:latin typeface="+mj-lt"/>
                </a:rPr>
                <a:t>Visios</a:t>
              </a:r>
              <a:r>
                <a:rPr lang="fr-FR" sz="1600" dirty="0">
                  <a:solidFill>
                    <a:srgbClr val="002060"/>
                  </a:solidFill>
                  <a:latin typeface="+mj-lt"/>
                </a:rPr>
                <a:t> Hebdomadaires pendant les alternances</a:t>
              </a:r>
            </a:p>
          </p:txBody>
        </p:sp>
      </p:grpSp>
      <p:grpSp>
        <p:nvGrpSpPr>
          <p:cNvPr id="74" name="Groupe 73">
            <a:extLst>
              <a:ext uri="{FF2B5EF4-FFF2-40B4-BE49-F238E27FC236}">
                <a16:creationId xmlns:a16="http://schemas.microsoft.com/office/drawing/2014/main" id="{600DA4EB-4F48-6CC4-83C7-F5A8395939AF}"/>
              </a:ext>
            </a:extLst>
          </p:cNvPr>
          <p:cNvGrpSpPr/>
          <p:nvPr/>
        </p:nvGrpSpPr>
        <p:grpSpPr>
          <a:xfrm>
            <a:off x="1415500" y="3481408"/>
            <a:ext cx="5510781" cy="676529"/>
            <a:chOff x="5383812" y="2905511"/>
            <a:chExt cx="4947763" cy="1879524"/>
          </a:xfrm>
        </p:grpSpPr>
        <p:cxnSp>
          <p:nvCxnSpPr>
            <p:cNvPr id="75" name="Connecteur : en angle 74">
              <a:extLst>
                <a:ext uri="{FF2B5EF4-FFF2-40B4-BE49-F238E27FC236}">
                  <a16:creationId xmlns:a16="http://schemas.microsoft.com/office/drawing/2014/main" id="{555304EF-F9B1-B66A-5784-0DDF8A4CEAB5}"/>
                </a:ext>
              </a:extLst>
            </p:cNvPr>
            <p:cNvCxnSpPr>
              <a:cxnSpLocks/>
              <a:endCxn id="76" idx="1"/>
            </p:cNvCxnSpPr>
            <p:nvPr/>
          </p:nvCxnSpPr>
          <p:spPr>
            <a:xfrm>
              <a:off x="5383812" y="2905511"/>
              <a:ext cx="434500" cy="1214062"/>
            </a:xfrm>
            <a:prstGeom prst="bentConnector3">
              <a:avLst>
                <a:gd name="adj1" fmla="val -38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701;p31">
              <a:extLst>
                <a:ext uri="{FF2B5EF4-FFF2-40B4-BE49-F238E27FC236}">
                  <a16:creationId xmlns:a16="http://schemas.microsoft.com/office/drawing/2014/main" id="{2A1B51D0-7914-D5FC-BC94-D15702392DAD}"/>
                </a:ext>
              </a:extLst>
            </p:cNvPr>
            <p:cNvSpPr txBox="1">
              <a:spLocks/>
            </p:cNvSpPr>
            <p:nvPr/>
          </p:nvSpPr>
          <p:spPr>
            <a:xfrm>
              <a:off x="5818312" y="3454111"/>
              <a:ext cx="4513263" cy="1330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600" dirty="0">
                  <a:solidFill>
                    <a:srgbClr val="002060"/>
                  </a:solidFill>
                  <a:latin typeface="+mj-lt"/>
                </a:rPr>
                <a:t>Répartition des tâches par matériels disponibles pendant les alternances</a:t>
              </a:r>
            </a:p>
          </p:txBody>
        </p:sp>
      </p:grpSp>
    </p:spTree>
    <p:extLst>
      <p:ext uri="{BB962C8B-B14F-4D97-AF65-F5344CB8AC3E}">
        <p14:creationId xmlns:p14="http://schemas.microsoft.com/office/powerpoint/2010/main" val="34406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51E50DBE-4DDA-B6E6-A735-8F7F51D972F9}"/>
            </a:ext>
          </a:extLst>
        </p:cNvPr>
        <p:cNvGrpSpPr/>
        <p:nvPr/>
      </p:nvGrpSpPr>
      <p:grpSpPr>
        <a:xfrm>
          <a:off x="0" y="0"/>
          <a:ext cx="0" cy="0"/>
          <a:chOff x="0" y="0"/>
          <a:chExt cx="0" cy="0"/>
        </a:xfrm>
      </p:grpSpPr>
      <p:sp>
        <p:nvSpPr>
          <p:cNvPr id="708" name="Google Shape;708;p32">
            <a:extLst>
              <a:ext uri="{FF2B5EF4-FFF2-40B4-BE49-F238E27FC236}">
                <a16:creationId xmlns:a16="http://schemas.microsoft.com/office/drawing/2014/main" id="{BAF2BC2E-A124-D8BE-5561-C5637E7F7928}"/>
              </a:ext>
            </a:extLst>
          </p:cNvPr>
          <p:cNvSpPr txBox="1">
            <a:spLocks noGrp="1"/>
          </p:cNvSpPr>
          <p:nvPr>
            <p:ph type="title"/>
          </p:nvPr>
        </p:nvSpPr>
        <p:spPr>
          <a:xfrm>
            <a:off x="3922675" y="2571750"/>
            <a:ext cx="4508100" cy="87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a:t>Projections futures</a:t>
            </a:r>
            <a:endParaRPr dirty="0"/>
          </a:p>
        </p:txBody>
      </p:sp>
      <p:sp>
        <p:nvSpPr>
          <p:cNvPr id="4" name="Google Shape;709;p32">
            <a:extLst>
              <a:ext uri="{FF2B5EF4-FFF2-40B4-BE49-F238E27FC236}">
                <a16:creationId xmlns:a16="http://schemas.microsoft.com/office/drawing/2014/main" id="{2C9DE59A-686D-A324-442D-57FEE74AE3EC}"/>
              </a:ext>
            </a:extLst>
          </p:cNvPr>
          <p:cNvSpPr txBox="1">
            <a:spLocks/>
          </p:cNvSpPr>
          <p:nvPr/>
        </p:nvSpPr>
        <p:spPr>
          <a:xfrm>
            <a:off x="5510948" y="1241875"/>
            <a:ext cx="1331554"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06</a:t>
            </a:r>
          </a:p>
        </p:txBody>
      </p:sp>
    </p:spTree>
    <p:extLst>
      <p:ext uri="{BB962C8B-B14F-4D97-AF65-F5344CB8AC3E}">
        <p14:creationId xmlns:p14="http://schemas.microsoft.com/office/powerpoint/2010/main" val="88979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16" name="Google Shape;8431;p58">
            <a:extLst>
              <a:ext uri="{FF2B5EF4-FFF2-40B4-BE49-F238E27FC236}">
                <a16:creationId xmlns:a16="http://schemas.microsoft.com/office/drawing/2014/main" id="{050D4730-55E0-E161-C9F0-A45C5C215163}"/>
              </a:ext>
            </a:extLst>
          </p:cNvPr>
          <p:cNvGraphicFramePr/>
          <p:nvPr>
            <p:extLst>
              <p:ext uri="{D42A27DB-BD31-4B8C-83A1-F6EECF244321}">
                <p14:modId xmlns:p14="http://schemas.microsoft.com/office/powerpoint/2010/main" val="3840737204"/>
              </p:ext>
            </p:extLst>
          </p:nvPr>
        </p:nvGraphicFramePr>
        <p:xfrm>
          <a:off x="2335844" y="1668804"/>
          <a:ext cx="5577463" cy="2791877"/>
        </p:xfrm>
        <a:graphic>
          <a:graphicData uri="http://schemas.openxmlformats.org/drawingml/2006/table">
            <a:tbl>
              <a:tblPr>
                <a:noFill/>
                <a:tableStyleId>{E7B43E1B-478C-4763-B3AE-89D9B550BD5E}</a:tableStyleId>
              </a:tblPr>
              <a:tblGrid>
                <a:gridCol w="242013">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gridCol w="688527">
                  <a:extLst>
                    <a:ext uri="{9D8B030D-6E8A-4147-A177-3AD203B41FA5}">
                      <a16:colId xmlns:a16="http://schemas.microsoft.com/office/drawing/2014/main" val="3019323787"/>
                    </a:ext>
                  </a:extLst>
                </a:gridCol>
                <a:gridCol w="3598706">
                  <a:extLst>
                    <a:ext uri="{9D8B030D-6E8A-4147-A177-3AD203B41FA5}">
                      <a16:colId xmlns:a16="http://schemas.microsoft.com/office/drawing/2014/main" val="20002"/>
                    </a:ext>
                  </a:extLst>
                </a:gridCol>
                <a:gridCol w="839967">
                  <a:extLst>
                    <a:ext uri="{9D8B030D-6E8A-4147-A177-3AD203B41FA5}">
                      <a16:colId xmlns:a16="http://schemas.microsoft.com/office/drawing/2014/main" val="20003"/>
                    </a:ext>
                  </a:extLst>
                </a:gridCol>
              </a:tblGrid>
              <a:tr h="550489">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0347">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0347">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D"/>
                    </a:solidFill>
                  </a:tcPr>
                </a:tc>
                <a:tc gridSpan="2">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347">
                <a:tc gridSpan="3">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solidFill>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347">
                <a:tc gridSpan="4">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200" b="1" dirty="0">
                        <a:ln>
                          <a:solidFill>
                            <a:sysClr val="windowText" lastClr="000000"/>
                          </a:solidFill>
                        </a:ln>
                        <a:latin typeface="Amatic SC"/>
                        <a:ea typeface="Amatic SC"/>
                        <a:cs typeface="Amatic SC"/>
                        <a:sym typeface="Amatic SC"/>
                      </a:endParaRPr>
                    </a:p>
                  </a:txBody>
                  <a:tcPr marL="91425" marR="91425" marT="91425" marB="9142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7D7">
                        <a:alpha val="64709"/>
                      </a:srgbClr>
                    </a:solidFill>
                  </a:tcPr>
                </a:tc>
                <a:extLst>
                  <a:ext uri="{0D108BD9-81ED-4DB2-BD59-A6C34878D82A}">
                    <a16:rowId xmlns:a16="http://schemas.microsoft.com/office/drawing/2014/main" val="1627005605"/>
                  </a:ext>
                </a:extLst>
              </a:tr>
            </a:tbl>
          </a:graphicData>
        </a:graphic>
      </p:graphicFrame>
      <p:sp>
        <p:nvSpPr>
          <p:cNvPr id="19" name="Google Shape;709;p32">
            <a:extLst>
              <a:ext uri="{FF2B5EF4-FFF2-40B4-BE49-F238E27FC236}">
                <a16:creationId xmlns:a16="http://schemas.microsoft.com/office/drawing/2014/main" id="{480D444D-1B6E-2DEF-7824-3408266B5D4D}"/>
              </a:ext>
            </a:extLst>
          </p:cNvPr>
          <p:cNvSpPr txBox="1">
            <a:spLocks/>
          </p:cNvSpPr>
          <p:nvPr/>
        </p:nvSpPr>
        <p:spPr>
          <a:xfrm>
            <a:off x="507450" y="305320"/>
            <a:ext cx="5698532" cy="75603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06</a:t>
            </a:r>
          </a:p>
        </p:txBody>
      </p:sp>
      <p:sp>
        <p:nvSpPr>
          <p:cNvPr id="18" name="Google Shape;708;p32">
            <a:extLst>
              <a:ext uri="{FF2B5EF4-FFF2-40B4-BE49-F238E27FC236}">
                <a16:creationId xmlns:a16="http://schemas.microsoft.com/office/drawing/2014/main" id="{D3565313-063F-3DA2-9E76-5DA387F46848}"/>
              </a:ext>
            </a:extLst>
          </p:cNvPr>
          <p:cNvSpPr txBox="1">
            <a:spLocks noGrp="1"/>
          </p:cNvSpPr>
          <p:nvPr>
            <p:ph type="title"/>
          </p:nvPr>
        </p:nvSpPr>
        <p:spPr>
          <a:xfrm>
            <a:off x="1697882" y="324701"/>
            <a:ext cx="4508100" cy="73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t>Projections futures</a:t>
            </a:r>
            <a:endParaRPr sz="3600" dirty="0"/>
          </a:p>
        </p:txBody>
      </p:sp>
      <p:sp>
        <p:nvSpPr>
          <p:cNvPr id="22" name="Google Shape;840;p38">
            <a:extLst>
              <a:ext uri="{FF2B5EF4-FFF2-40B4-BE49-F238E27FC236}">
                <a16:creationId xmlns:a16="http://schemas.microsoft.com/office/drawing/2014/main" id="{14629C30-2E50-33FC-A65B-57B7A200BACD}"/>
              </a:ext>
            </a:extLst>
          </p:cNvPr>
          <p:cNvSpPr txBox="1">
            <a:spLocks/>
          </p:cNvSpPr>
          <p:nvPr/>
        </p:nvSpPr>
        <p:spPr>
          <a:xfrm>
            <a:off x="709425" y="1676755"/>
            <a:ext cx="1626419" cy="547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Dossier de définition préliminaire</a:t>
            </a:r>
          </a:p>
        </p:txBody>
      </p:sp>
      <p:sp>
        <p:nvSpPr>
          <p:cNvPr id="23" name="Google Shape;840;p38">
            <a:extLst>
              <a:ext uri="{FF2B5EF4-FFF2-40B4-BE49-F238E27FC236}">
                <a16:creationId xmlns:a16="http://schemas.microsoft.com/office/drawing/2014/main" id="{F559DB3A-C92A-FC48-B245-4474BCE3BE1C}"/>
              </a:ext>
            </a:extLst>
          </p:cNvPr>
          <p:cNvSpPr txBox="1">
            <a:spLocks/>
          </p:cNvSpPr>
          <p:nvPr/>
        </p:nvSpPr>
        <p:spPr>
          <a:xfrm>
            <a:off x="709424" y="22288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Planning détaillé des tâches</a:t>
            </a:r>
          </a:p>
        </p:txBody>
      </p:sp>
      <p:sp>
        <p:nvSpPr>
          <p:cNvPr id="24" name="Google Shape;840;p38">
            <a:extLst>
              <a:ext uri="{FF2B5EF4-FFF2-40B4-BE49-F238E27FC236}">
                <a16:creationId xmlns:a16="http://schemas.microsoft.com/office/drawing/2014/main" id="{CC2EA6AD-0C1E-2811-5BAA-C606F1189A5B}"/>
              </a:ext>
            </a:extLst>
          </p:cNvPr>
          <p:cNvSpPr txBox="1">
            <a:spLocks/>
          </p:cNvSpPr>
          <p:nvPr/>
        </p:nvSpPr>
        <p:spPr>
          <a:xfrm>
            <a:off x="709424" y="2792669"/>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Développement</a:t>
            </a:r>
          </a:p>
        </p:txBody>
      </p:sp>
      <p:sp>
        <p:nvSpPr>
          <p:cNvPr id="25" name="Google Shape;840;p38">
            <a:extLst>
              <a:ext uri="{FF2B5EF4-FFF2-40B4-BE49-F238E27FC236}">
                <a16:creationId xmlns:a16="http://schemas.microsoft.com/office/drawing/2014/main" id="{385135DF-79B5-190F-00EF-AC64EC59CB2B}"/>
              </a:ext>
            </a:extLst>
          </p:cNvPr>
          <p:cNvSpPr txBox="1">
            <a:spLocks/>
          </p:cNvSpPr>
          <p:nvPr/>
        </p:nvSpPr>
        <p:spPr>
          <a:xfrm>
            <a:off x="709424" y="333982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Production</a:t>
            </a:r>
          </a:p>
        </p:txBody>
      </p:sp>
      <p:sp>
        <p:nvSpPr>
          <p:cNvPr id="26" name="Google Shape;840;p38">
            <a:extLst>
              <a:ext uri="{FF2B5EF4-FFF2-40B4-BE49-F238E27FC236}">
                <a16:creationId xmlns:a16="http://schemas.microsoft.com/office/drawing/2014/main" id="{72543574-73FA-581B-B512-1861F154DDF4}"/>
              </a:ext>
            </a:extLst>
          </p:cNvPr>
          <p:cNvSpPr txBox="1">
            <a:spLocks/>
          </p:cNvSpPr>
          <p:nvPr/>
        </p:nvSpPr>
        <p:spPr>
          <a:xfrm>
            <a:off x="709424" y="3900250"/>
            <a:ext cx="1626419" cy="547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latin typeface="+mj-lt"/>
              </a:rPr>
              <a:t>Essais élémentaires</a:t>
            </a:r>
          </a:p>
        </p:txBody>
      </p:sp>
      <p:sp>
        <p:nvSpPr>
          <p:cNvPr id="27" name="Google Shape;840;p38">
            <a:extLst>
              <a:ext uri="{FF2B5EF4-FFF2-40B4-BE49-F238E27FC236}">
                <a16:creationId xmlns:a16="http://schemas.microsoft.com/office/drawing/2014/main" id="{9925E238-B0CB-2D3E-3BC7-007FD911724B}"/>
              </a:ext>
            </a:extLst>
          </p:cNvPr>
          <p:cNvSpPr txBox="1">
            <a:spLocks/>
          </p:cNvSpPr>
          <p:nvPr/>
        </p:nvSpPr>
        <p:spPr>
          <a:xfrm>
            <a:off x="199948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04/03</a:t>
            </a:r>
          </a:p>
        </p:txBody>
      </p:sp>
      <p:sp>
        <p:nvSpPr>
          <p:cNvPr id="28" name="Google Shape;840;p38">
            <a:extLst>
              <a:ext uri="{FF2B5EF4-FFF2-40B4-BE49-F238E27FC236}">
                <a16:creationId xmlns:a16="http://schemas.microsoft.com/office/drawing/2014/main" id="{BA946893-9AB3-9908-AE27-491B8C66CE48}"/>
              </a:ext>
            </a:extLst>
          </p:cNvPr>
          <p:cNvSpPr txBox="1">
            <a:spLocks/>
          </p:cNvSpPr>
          <p:nvPr/>
        </p:nvSpPr>
        <p:spPr>
          <a:xfrm>
            <a:off x="7516368" y="1338446"/>
            <a:ext cx="672710" cy="330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1200"/>
              <a:buFont typeface="Figtree"/>
              <a:buChar char="■"/>
              <a:defRPr sz="1200" b="0" i="0" u="none" strike="noStrike" cap="none">
                <a:solidFill>
                  <a:schemeClr val="dk1"/>
                </a:solidFill>
                <a:latin typeface="Figtree"/>
                <a:ea typeface="Figtree"/>
                <a:cs typeface="Figtree"/>
                <a:sym typeface="Figtree"/>
              </a:defRPr>
            </a:lvl9pPr>
          </a:lstStyle>
          <a:p>
            <a:pPr marL="0" indent="0" algn="ctr">
              <a:buFont typeface="Figtree"/>
              <a:buNone/>
            </a:pPr>
            <a:r>
              <a:rPr lang="fr-FR" dirty="0">
                <a:solidFill>
                  <a:srgbClr val="00B050"/>
                </a:solidFill>
                <a:latin typeface="+mj-lt"/>
              </a:rPr>
              <a:t>31/03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8A06C316-0E3B-CB58-AC85-3C1B9C3533C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10F2DB1C-2CB9-2BA6-2D5B-D799F3371E48}"/>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C91DD057-CC56-662D-9755-93A6609DD75E}"/>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E84207EB-F19F-0C9F-C3A4-51621CFB1F05}"/>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A8086570-9AE2-D968-0DE2-FF69A1A372CB}"/>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204FC76E-DCA1-0C8E-CE65-5B71391A9974}"/>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E15550FA-87AD-A47D-00A3-6B6CCC6D0569}"/>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02A4B688-0DFF-FE74-2C73-0BF57E21EF2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BB590AB6-3332-04EC-DD23-A10294979079}"/>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 name="Google Shape;10436;p63">
            <a:extLst>
              <a:ext uri="{FF2B5EF4-FFF2-40B4-BE49-F238E27FC236}">
                <a16:creationId xmlns:a16="http://schemas.microsoft.com/office/drawing/2014/main" id="{2547551E-673B-8504-308F-717996EB20F1}"/>
              </a:ext>
            </a:extLst>
          </p:cNvPr>
          <p:cNvSpPr/>
          <p:nvPr/>
        </p:nvSpPr>
        <p:spPr>
          <a:xfrm>
            <a:off x="4152276" y="2672603"/>
            <a:ext cx="829824" cy="721672"/>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272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37;p63">
            <a:extLst>
              <a:ext uri="{FF2B5EF4-FFF2-40B4-BE49-F238E27FC236}">
                <a16:creationId xmlns:a16="http://schemas.microsoft.com/office/drawing/2014/main" id="{9B3C9F58-13EE-929B-5781-152F618F4469}"/>
              </a:ext>
            </a:extLst>
          </p:cNvPr>
          <p:cNvSpPr/>
          <p:nvPr/>
        </p:nvSpPr>
        <p:spPr>
          <a:xfrm>
            <a:off x="4259077" y="1474216"/>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1">
            <a:extLst>
              <a:ext uri="{FF2B5EF4-FFF2-40B4-BE49-F238E27FC236}">
                <a16:creationId xmlns:a16="http://schemas.microsoft.com/office/drawing/2014/main" id="{3910A2AF-278F-0816-B2BD-59DB8E27F51B}"/>
              </a:ext>
            </a:extLst>
          </p:cNvPr>
          <p:cNvSpPr txBox="1">
            <a:spLocks noGrp="1"/>
          </p:cNvSpPr>
          <p:nvPr>
            <p:ph type="subTitle" idx="1"/>
          </p:nvPr>
        </p:nvSpPr>
        <p:spPr>
          <a:xfrm>
            <a:off x="3957455" y="2233358"/>
            <a:ext cx="1265474" cy="4608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000" dirty="0">
                <a:latin typeface="+mj-lt"/>
              </a:rPr>
              <a:t>Laurentin</a:t>
            </a:r>
            <a:endParaRPr sz="1800" dirty="0">
              <a:latin typeface="+mj-lt"/>
            </a:endParaRPr>
          </a:p>
        </p:txBody>
      </p:sp>
      <p:sp>
        <p:nvSpPr>
          <p:cNvPr id="47" name="Google Shape;701;p31">
            <a:extLst>
              <a:ext uri="{FF2B5EF4-FFF2-40B4-BE49-F238E27FC236}">
                <a16:creationId xmlns:a16="http://schemas.microsoft.com/office/drawing/2014/main" id="{812F743C-F34A-71B3-A609-CFE62E264FB5}"/>
              </a:ext>
            </a:extLst>
          </p:cNvPr>
          <p:cNvSpPr txBox="1">
            <a:spLocks/>
          </p:cNvSpPr>
          <p:nvPr/>
        </p:nvSpPr>
        <p:spPr>
          <a:xfrm>
            <a:off x="3009914"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Mathis</a:t>
            </a:r>
            <a:endParaRPr lang="fr-FR" sz="1800" dirty="0">
              <a:latin typeface="+mj-lt"/>
            </a:endParaRPr>
          </a:p>
        </p:txBody>
      </p:sp>
      <p:sp>
        <p:nvSpPr>
          <p:cNvPr id="48" name="Google Shape;701;p31">
            <a:extLst>
              <a:ext uri="{FF2B5EF4-FFF2-40B4-BE49-F238E27FC236}">
                <a16:creationId xmlns:a16="http://schemas.microsoft.com/office/drawing/2014/main" id="{55A05933-1F5E-7986-8609-224610ED0F57}"/>
              </a:ext>
            </a:extLst>
          </p:cNvPr>
          <p:cNvSpPr txBox="1">
            <a:spLocks/>
          </p:cNvSpPr>
          <p:nvPr/>
        </p:nvSpPr>
        <p:spPr>
          <a:xfrm>
            <a:off x="4809528" y="4012345"/>
            <a:ext cx="12654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2000" dirty="0">
                <a:latin typeface="+mj-lt"/>
              </a:rPr>
              <a:t>Mathieu</a:t>
            </a:r>
            <a:endParaRPr lang="fr-FR" sz="1800" dirty="0">
              <a:latin typeface="+mj-lt"/>
            </a:endParaRPr>
          </a:p>
        </p:txBody>
      </p:sp>
      <p:sp>
        <p:nvSpPr>
          <p:cNvPr id="51" name="Google Shape;701;p31">
            <a:extLst>
              <a:ext uri="{FF2B5EF4-FFF2-40B4-BE49-F238E27FC236}">
                <a16:creationId xmlns:a16="http://schemas.microsoft.com/office/drawing/2014/main" id="{2EFBE21C-EDAC-77EC-2BB5-1725834E7890}"/>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85519524-A65E-1EB1-E310-5A7BC41B36DA}"/>
                  </a:ext>
                </a:extLst>
              </p:cNvPr>
              <p:cNvGraphicFramePr>
                <a:graphicFrameLocks noChangeAspect="1"/>
              </p:cNvGraphicFramePr>
              <p:nvPr>
                <p:extLst>
                  <p:ext uri="{D42A27DB-BD31-4B8C-83A1-F6EECF244321}">
                    <p14:modId xmlns:p14="http://schemas.microsoft.com/office/powerpoint/2010/main" val="4073488950"/>
                  </p:ext>
                </p:extLst>
              </p:nvPr>
            </p:nvGraphicFramePr>
            <p:xfrm rot="-240000">
              <a:off x="6166565" y="896007"/>
              <a:ext cx="3088976" cy="2733054"/>
            </p:xfrm>
            <a:graphic>
              <a:graphicData uri="http://schemas.microsoft.com/office/drawing/2017/model3d">
                <am3d:model3d r:embed="rId3">
                  <am3d:spPr>
                    <a:xfrm rot="-240000">
                      <a:off x="0" y="0"/>
                      <a:ext cx="3088976" cy="2733054"/>
                    </a:xfrm>
                    <a:prstGeom prst="rect">
                      <a:avLst/>
                    </a:prstGeom>
                  </am3d:spPr>
                  <am3d:camera>
                    <am3d:pos x="0" y="0" z="66574333"/>
                    <am3d:up dx="0" dy="36000000" dz="0"/>
                    <am3d:lookAt x="0" y="0" z="0"/>
                    <am3d:perspective fov="2700000"/>
                  </am3d:camera>
                  <am3d:trans>
                    <am3d:meterPerModelUnit n="2061" d="1000000"/>
                    <am3d:preTrans dx="-12989690" dy="-493608" dz="-12989690"/>
                    <am3d:scale>
                      <am3d:sx n="1000000" d="1000000"/>
                      <am3d:sy n="1000000" d="1000000"/>
                      <am3d:sz n="1000000" d="1000000"/>
                    </am3d:scale>
                    <am3d:rot ax="3564778" ay="-159604" az="-269366"/>
                    <am3d:postTrans dx="0" dy="0" dz="0"/>
                  </am3d:trans>
                  <am3d:raster rName="Office3DRenderer" rVer="16.0.8326">
                    <am3d:blip r:embed="rId4"/>
                  </am3d:raster>
                  <am3d:objViewport viewportSz="375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85519524-A65E-1EB1-E310-5A7BC41B36DA}"/>
                  </a:ext>
                </a:extLst>
              </p:cNvPr>
              <p:cNvPicPr>
                <a:picLocks noGrp="1" noRot="1" noChangeAspect="1" noMove="1" noResize="1" noEditPoints="1" noAdjustHandles="1" noChangeArrowheads="1" noChangeShapeType="1" noCrop="1"/>
              </p:cNvPicPr>
              <p:nvPr/>
            </p:nvPicPr>
            <p:blipFill>
              <a:blip r:embed="rId4"/>
              <a:stretch>
                <a:fillRect/>
              </a:stretch>
            </p:blipFill>
            <p:spPr>
              <a:xfrm rot="-240000">
                <a:off x="6166565" y="896007"/>
                <a:ext cx="3088976" cy="2733054"/>
              </a:xfrm>
              <a:prstGeom prst="rect">
                <a:avLst/>
              </a:prstGeom>
            </p:spPr>
          </p:pic>
        </mc:Fallback>
      </mc:AlternateContent>
      <p:pic>
        <p:nvPicPr>
          <p:cNvPr id="13" name="Image 12" descr="Une image contenant carré, jeu de plateau, pièce de jeu d’échecs, échecs&#10;&#10;Le contenu généré par l’IA peut être incorrect.">
            <a:extLst>
              <a:ext uri="{FF2B5EF4-FFF2-40B4-BE49-F238E27FC236}">
                <a16:creationId xmlns:a16="http://schemas.microsoft.com/office/drawing/2014/main" id="{4D3BA323-0771-B598-00DB-F4770D1171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240" y="1474216"/>
            <a:ext cx="2042247" cy="2042247"/>
          </a:xfrm>
          <a:prstGeom prst="rect">
            <a:avLst/>
          </a:prstGeom>
        </p:spPr>
      </p:pic>
      <p:sp>
        <p:nvSpPr>
          <p:cNvPr id="31" name="Google Shape;10437;p63">
            <a:extLst>
              <a:ext uri="{FF2B5EF4-FFF2-40B4-BE49-F238E27FC236}">
                <a16:creationId xmlns:a16="http://schemas.microsoft.com/office/drawing/2014/main" id="{54566BD6-1F69-A5CC-6C80-03CFCBA02D73}"/>
              </a:ext>
            </a:extLst>
          </p:cNvPr>
          <p:cNvSpPr/>
          <p:nvPr/>
        </p:nvSpPr>
        <p:spPr>
          <a:xfrm>
            <a:off x="597378"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437;p63">
            <a:extLst>
              <a:ext uri="{FF2B5EF4-FFF2-40B4-BE49-F238E27FC236}">
                <a16:creationId xmlns:a16="http://schemas.microsoft.com/office/drawing/2014/main" id="{00BFD271-C0E7-6E50-D9A0-CF284796E029}"/>
              </a:ext>
            </a:extLst>
          </p:cNvPr>
          <p:cNvSpPr/>
          <p:nvPr/>
        </p:nvSpPr>
        <p:spPr>
          <a:xfrm>
            <a:off x="7495713" y="5255564"/>
            <a:ext cx="613128" cy="810335"/>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e 38">
            <a:extLst>
              <a:ext uri="{FF2B5EF4-FFF2-40B4-BE49-F238E27FC236}">
                <a16:creationId xmlns:a16="http://schemas.microsoft.com/office/drawing/2014/main" id="{6D216B9A-E4DA-3FB6-2451-9D39565CA28E}"/>
              </a:ext>
            </a:extLst>
          </p:cNvPr>
          <p:cNvGrpSpPr/>
          <p:nvPr/>
        </p:nvGrpSpPr>
        <p:grpSpPr>
          <a:xfrm>
            <a:off x="1006804" y="3560475"/>
            <a:ext cx="1164328" cy="460819"/>
            <a:chOff x="1210506" y="3560475"/>
            <a:chExt cx="1164328" cy="460819"/>
          </a:xfrm>
        </p:grpSpPr>
        <p:sp>
          <p:nvSpPr>
            <p:cNvPr id="16" name="Google Shape;701;p31">
              <a:extLst>
                <a:ext uri="{FF2B5EF4-FFF2-40B4-BE49-F238E27FC236}">
                  <a16:creationId xmlns:a16="http://schemas.microsoft.com/office/drawing/2014/main" id="{81B56BFD-9452-6F45-3829-500CBB50ABC4}"/>
                </a:ext>
              </a:extLst>
            </p:cNvPr>
            <p:cNvSpPr txBox="1">
              <a:spLocks/>
            </p:cNvSpPr>
            <p:nvPr/>
          </p:nvSpPr>
          <p:spPr>
            <a:xfrm>
              <a:off x="1522760" y="3560475"/>
              <a:ext cx="85207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Tours</a:t>
              </a:r>
              <a:endParaRPr lang="fr-FR" sz="1800" dirty="0">
                <a:latin typeface="+mj-lt"/>
              </a:endParaRPr>
            </a:p>
          </p:txBody>
        </p:sp>
        <p:grpSp>
          <p:nvGrpSpPr>
            <p:cNvPr id="17" name="Google Shape;9620;p61">
              <a:extLst>
                <a:ext uri="{FF2B5EF4-FFF2-40B4-BE49-F238E27FC236}">
                  <a16:creationId xmlns:a16="http://schemas.microsoft.com/office/drawing/2014/main" id="{C2DBA58E-FF54-FBF6-2C3D-BCDDFB8414DB}"/>
                </a:ext>
              </a:extLst>
            </p:cNvPr>
            <p:cNvGrpSpPr/>
            <p:nvPr/>
          </p:nvGrpSpPr>
          <p:grpSpPr>
            <a:xfrm>
              <a:off x="1210506" y="3651447"/>
              <a:ext cx="312254" cy="278874"/>
              <a:chOff x="5779408" y="3699191"/>
              <a:chExt cx="317645" cy="318757"/>
            </a:xfrm>
            <a:solidFill>
              <a:srgbClr val="FF0000"/>
            </a:solidFill>
          </p:grpSpPr>
          <p:sp>
            <p:nvSpPr>
              <p:cNvPr id="18" name="Google Shape;9621;p61">
                <a:extLst>
                  <a:ext uri="{FF2B5EF4-FFF2-40B4-BE49-F238E27FC236}">
                    <a16:creationId xmlns:a16="http://schemas.microsoft.com/office/drawing/2014/main" id="{A1031939-E96D-EAC4-05A9-10EFD919A05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22;p61">
                <a:extLst>
                  <a:ext uri="{FF2B5EF4-FFF2-40B4-BE49-F238E27FC236}">
                    <a16:creationId xmlns:a16="http://schemas.microsoft.com/office/drawing/2014/main" id="{E6E80191-99CA-CCC0-696E-46EABC3FFD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w="1270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e 20">
            <a:extLst>
              <a:ext uri="{FF2B5EF4-FFF2-40B4-BE49-F238E27FC236}">
                <a16:creationId xmlns:a16="http://schemas.microsoft.com/office/drawing/2014/main" id="{542D5B21-115B-D4C7-A727-C7B4143955F4}"/>
              </a:ext>
            </a:extLst>
          </p:cNvPr>
          <p:cNvGrpSpPr/>
          <p:nvPr/>
        </p:nvGrpSpPr>
        <p:grpSpPr>
          <a:xfrm>
            <a:off x="5546895" y="1501353"/>
            <a:ext cx="761182" cy="761182"/>
            <a:chOff x="5546895" y="1501353"/>
            <a:chExt cx="761182" cy="761182"/>
          </a:xfrm>
        </p:grpSpPr>
        <p:sp>
          <p:nvSpPr>
            <p:cNvPr id="721" name="Google Shape;721;p33">
              <a:extLst>
                <a:ext uri="{FF2B5EF4-FFF2-40B4-BE49-F238E27FC236}">
                  <a16:creationId xmlns:a16="http://schemas.microsoft.com/office/drawing/2014/main" id="{A2CDD1B5-4DC8-027F-38D4-9577C02B52AF}"/>
                </a:ext>
              </a:extLst>
            </p:cNvPr>
            <p:cNvSpPr/>
            <p:nvPr/>
          </p:nvSpPr>
          <p:spPr>
            <a:xfrm>
              <a:off x="5546895" y="1501353"/>
              <a:ext cx="761182" cy="76118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gtree"/>
                <a:ea typeface="Figtree"/>
                <a:cs typeface="Figtree"/>
                <a:sym typeface="Figtree"/>
              </a:endParaRPr>
            </a:p>
          </p:txBody>
        </p:sp>
        <p:pic>
          <p:nvPicPr>
            <p:cNvPr id="20" name="Image 19" descr="Une image contenant logo, clipart, Graphique, symbole&#10;&#10;Le contenu généré par l’IA peut être incorrect.">
              <a:extLst>
                <a:ext uri="{FF2B5EF4-FFF2-40B4-BE49-F238E27FC236}">
                  <a16:creationId xmlns:a16="http://schemas.microsoft.com/office/drawing/2014/main" id="{7128A950-53FD-E3E9-0D32-2AC8AB6DAE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9878" y="1621775"/>
              <a:ext cx="515216" cy="515216"/>
            </a:xfrm>
            <a:prstGeom prst="rect">
              <a:avLst/>
            </a:prstGeom>
          </p:spPr>
        </p:pic>
      </p:grpSp>
      <p:grpSp>
        <p:nvGrpSpPr>
          <p:cNvPr id="38" name="Groupe 37">
            <a:extLst>
              <a:ext uri="{FF2B5EF4-FFF2-40B4-BE49-F238E27FC236}">
                <a16:creationId xmlns:a16="http://schemas.microsoft.com/office/drawing/2014/main" id="{0D6CA087-C2EC-77F3-D797-43AFFC9FAE24}"/>
              </a:ext>
            </a:extLst>
          </p:cNvPr>
          <p:cNvGrpSpPr/>
          <p:nvPr/>
        </p:nvGrpSpPr>
        <p:grpSpPr>
          <a:xfrm>
            <a:off x="1006804" y="4012344"/>
            <a:ext cx="1799407" cy="460819"/>
            <a:chOff x="1210506" y="4012344"/>
            <a:chExt cx="1799407" cy="460819"/>
          </a:xfrm>
        </p:grpSpPr>
        <p:sp>
          <p:nvSpPr>
            <p:cNvPr id="22" name="Google Shape;701;p31">
              <a:extLst>
                <a:ext uri="{FF2B5EF4-FFF2-40B4-BE49-F238E27FC236}">
                  <a16:creationId xmlns:a16="http://schemas.microsoft.com/office/drawing/2014/main" id="{1C2C7DAB-3F39-8BC3-BB00-3038EB7EDE37}"/>
                </a:ext>
              </a:extLst>
            </p:cNvPr>
            <p:cNvSpPr txBox="1">
              <a:spLocks/>
            </p:cNvSpPr>
            <p:nvPr/>
          </p:nvSpPr>
          <p:spPr>
            <a:xfrm>
              <a:off x="1525324" y="4012344"/>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err="1">
                  <a:latin typeface="+mj-lt"/>
                </a:rPr>
                <a:t>Cooldowns</a:t>
              </a:r>
              <a:endParaRPr lang="fr-FR" sz="1800" dirty="0">
                <a:latin typeface="+mj-lt"/>
              </a:endParaRPr>
            </a:p>
          </p:txBody>
        </p:sp>
        <p:grpSp>
          <p:nvGrpSpPr>
            <p:cNvPr id="23" name="Google Shape;9568;p61">
              <a:extLst>
                <a:ext uri="{FF2B5EF4-FFF2-40B4-BE49-F238E27FC236}">
                  <a16:creationId xmlns:a16="http://schemas.microsoft.com/office/drawing/2014/main" id="{ACFF17CF-57D7-462D-9319-6B9B9BB4BC8B}"/>
                </a:ext>
              </a:extLst>
            </p:cNvPr>
            <p:cNvGrpSpPr/>
            <p:nvPr/>
          </p:nvGrpSpPr>
          <p:grpSpPr>
            <a:xfrm>
              <a:off x="1210506" y="4120382"/>
              <a:ext cx="356196" cy="265631"/>
              <a:chOff x="5216456" y="3725484"/>
              <a:chExt cx="356196" cy="265631"/>
            </a:xfrm>
          </p:grpSpPr>
          <p:sp>
            <p:nvSpPr>
              <p:cNvPr id="24" name="Google Shape;9569;p61">
                <a:extLst>
                  <a:ext uri="{FF2B5EF4-FFF2-40B4-BE49-F238E27FC236}">
                    <a16:creationId xmlns:a16="http://schemas.microsoft.com/office/drawing/2014/main" id="{AF826C28-5B07-835E-D79F-DBC037496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0;p61">
                <a:extLst>
                  <a:ext uri="{FF2B5EF4-FFF2-40B4-BE49-F238E27FC236}">
                    <a16:creationId xmlns:a16="http://schemas.microsoft.com/office/drawing/2014/main" id="{421168D0-50F2-DEA3-028D-25864591D27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e 36">
            <a:extLst>
              <a:ext uri="{FF2B5EF4-FFF2-40B4-BE49-F238E27FC236}">
                <a16:creationId xmlns:a16="http://schemas.microsoft.com/office/drawing/2014/main" id="{DBFAD36E-6A97-F730-2BC3-17DD03D30CA2}"/>
              </a:ext>
            </a:extLst>
          </p:cNvPr>
          <p:cNvGrpSpPr/>
          <p:nvPr/>
        </p:nvGrpSpPr>
        <p:grpSpPr>
          <a:xfrm>
            <a:off x="988451" y="4430026"/>
            <a:ext cx="1799407" cy="460819"/>
            <a:chOff x="1192153" y="4430026"/>
            <a:chExt cx="1799407" cy="460819"/>
          </a:xfrm>
        </p:grpSpPr>
        <p:sp>
          <p:nvSpPr>
            <p:cNvPr id="33" name="Google Shape;701;p31">
              <a:extLst>
                <a:ext uri="{FF2B5EF4-FFF2-40B4-BE49-F238E27FC236}">
                  <a16:creationId xmlns:a16="http://schemas.microsoft.com/office/drawing/2014/main" id="{D50490F9-DDD5-5D4E-FF4C-7414DAB76034}"/>
                </a:ext>
              </a:extLst>
            </p:cNvPr>
            <p:cNvSpPr txBox="1">
              <a:spLocks/>
            </p:cNvSpPr>
            <p:nvPr/>
          </p:nvSpPr>
          <p:spPr>
            <a:xfrm>
              <a:off x="1506971" y="4430026"/>
              <a:ext cx="1484589"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2000" dirty="0">
                  <a:latin typeface="+mj-lt"/>
                </a:rPr>
                <a:t>Chaos</a:t>
              </a:r>
              <a:endParaRPr lang="fr-FR" sz="1800" dirty="0">
                <a:latin typeface="+mj-lt"/>
              </a:endParaRPr>
            </a:p>
          </p:txBody>
        </p:sp>
        <p:grpSp>
          <p:nvGrpSpPr>
            <p:cNvPr id="34" name="Google Shape;9568;p61">
              <a:extLst>
                <a:ext uri="{FF2B5EF4-FFF2-40B4-BE49-F238E27FC236}">
                  <a16:creationId xmlns:a16="http://schemas.microsoft.com/office/drawing/2014/main" id="{E4903334-FAAB-7782-DFA7-B9FBDDFC3382}"/>
                </a:ext>
              </a:extLst>
            </p:cNvPr>
            <p:cNvGrpSpPr/>
            <p:nvPr/>
          </p:nvGrpSpPr>
          <p:grpSpPr>
            <a:xfrm>
              <a:off x="1192153" y="4538064"/>
              <a:ext cx="356196" cy="265631"/>
              <a:chOff x="5216456" y="3725484"/>
              <a:chExt cx="356196" cy="265631"/>
            </a:xfrm>
          </p:grpSpPr>
          <p:sp>
            <p:nvSpPr>
              <p:cNvPr id="35" name="Google Shape;9569;p61">
                <a:extLst>
                  <a:ext uri="{FF2B5EF4-FFF2-40B4-BE49-F238E27FC236}">
                    <a16:creationId xmlns:a16="http://schemas.microsoft.com/office/drawing/2014/main" id="{18086757-45D3-C269-2227-352612481A3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0;p61">
                <a:extLst>
                  <a:ext uri="{FF2B5EF4-FFF2-40B4-BE49-F238E27FC236}">
                    <a16:creationId xmlns:a16="http://schemas.microsoft.com/office/drawing/2014/main" id="{DED39036-A862-9DC8-B238-37C3F833FC8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8214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60" presetClass="entr" presetSubtype="25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additive="sum">
                                        <p:cTn id="25" dur="1000" fill="hold"/>
                                        <p:tgtEl>
                                          <p:spTgt spid="11"/>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6"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4.72222E-6 2.71605E-6 L 0.30105 -0.38642 " pathEditMode="relative" rAng="0" ptsTypes="AA">
                                      <p:cBhvr>
                                        <p:cTn id="55" dur="2000" fill="hold"/>
                                        <p:tgtEl>
                                          <p:spTgt spid="31"/>
                                        </p:tgtEl>
                                        <p:attrNameLst>
                                          <p:attrName>ppt_x</p:attrName>
                                          <p:attrName>ppt_y</p:attrName>
                                        </p:attrNameLst>
                                      </p:cBhvr>
                                      <p:rCtr x="15052" y="-19321"/>
                                    </p:animMotion>
                                  </p:childTnLst>
                                </p:cTn>
                              </p:par>
                              <p:par>
                                <p:cTn id="56" presetID="42" presetClass="path" presetSubtype="0" accel="50000" decel="50000" fill="hold" grpId="0" nodeType="withEffect">
                                  <p:stCondLst>
                                    <p:cond delay="0"/>
                                  </p:stCondLst>
                                  <p:childTnLst>
                                    <p:animMotion origin="layout" path="M 1.38889E-6 2.71605E-6 L -0.26094 -0.39537 " pathEditMode="relative" rAng="0" ptsTypes="AA">
                                      <p:cBhvr>
                                        <p:cTn id="57" dur="2000" fill="hold"/>
                                        <p:tgtEl>
                                          <p:spTgt spid="30"/>
                                        </p:tgtEl>
                                        <p:attrNameLst>
                                          <p:attrName>ppt_x</p:attrName>
                                          <p:attrName>ppt_y</p:attrName>
                                        </p:attrNameLst>
                                      </p:cBhvr>
                                      <p:rCtr x="-13056" y="-19784"/>
                                    </p:animMotion>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7" grpId="0"/>
      <p:bldP spid="48" grpId="0"/>
      <p:bldP spid="51" grpId="0"/>
      <p:bldP spid="31"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16FED474-F44F-A9DC-F3D9-9B630F233645}"/>
            </a:ext>
          </a:extLst>
        </p:cNvPr>
        <p:cNvGrpSpPr/>
        <p:nvPr/>
      </p:nvGrpSpPr>
      <p:grpSpPr>
        <a:xfrm>
          <a:off x="0" y="0"/>
          <a:ext cx="0" cy="0"/>
          <a:chOff x="0" y="0"/>
          <a:chExt cx="0" cy="0"/>
        </a:xfrm>
      </p:grpSpPr>
      <p:sp>
        <p:nvSpPr>
          <p:cNvPr id="5" name="Google Shape;709;p32">
            <a:extLst>
              <a:ext uri="{FF2B5EF4-FFF2-40B4-BE49-F238E27FC236}">
                <a16:creationId xmlns:a16="http://schemas.microsoft.com/office/drawing/2014/main" id="{5FBFFBBD-DBA0-94C5-0B4A-FF4F29A0BFBA}"/>
              </a:ext>
            </a:extLst>
          </p:cNvPr>
          <p:cNvSpPr txBox="1">
            <a:spLocks/>
          </p:cNvSpPr>
          <p:nvPr/>
        </p:nvSpPr>
        <p:spPr>
          <a:xfrm>
            <a:off x="508077" y="481271"/>
            <a:ext cx="3303300" cy="75886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sz="4800" dirty="0"/>
              <a:t>01</a:t>
            </a:r>
            <a:endParaRPr lang="en" dirty="0"/>
          </a:p>
        </p:txBody>
      </p:sp>
      <p:sp>
        <p:nvSpPr>
          <p:cNvPr id="2" name="Google Shape;708;p32">
            <a:extLst>
              <a:ext uri="{FF2B5EF4-FFF2-40B4-BE49-F238E27FC236}">
                <a16:creationId xmlns:a16="http://schemas.microsoft.com/office/drawing/2014/main" id="{F2FF31B9-8036-DF07-473B-E6262B5BB2C5}"/>
              </a:ext>
            </a:extLst>
          </p:cNvPr>
          <p:cNvSpPr txBox="1">
            <a:spLocks/>
          </p:cNvSpPr>
          <p:nvPr/>
        </p:nvSpPr>
        <p:spPr>
          <a:xfrm>
            <a:off x="1446511" y="551966"/>
            <a:ext cx="2354774" cy="617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1pPr>
            <a:lvl2pPr marR="0" lvl="1"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2pPr>
            <a:lvl3pPr marR="0" lvl="2"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3pPr>
            <a:lvl4pPr marR="0" lvl="3"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4pPr>
            <a:lvl5pPr marR="0" lvl="4"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5pPr>
            <a:lvl6pPr marR="0" lvl="5"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6pPr>
            <a:lvl7pPr marR="0" lvl="6"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7pPr>
            <a:lvl8pPr marR="0" lvl="7"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8pPr>
            <a:lvl9pPr marR="0" lvl="8" algn="l" rtl="0">
              <a:lnSpc>
                <a:spcPct val="100000"/>
              </a:lnSpc>
              <a:spcBef>
                <a:spcPts val="0"/>
              </a:spcBef>
              <a:spcAft>
                <a:spcPts val="0"/>
              </a:spcAft>
              <a:buClr>
                <a:schemeClr val="dk1"/>
              </a:buClr>
              <a:buSzPts val="3000"/>
              <a:buFont typeface="Schibsted Grotesk"/>
              <a:buNone/>
              <a:defRPr sz="3000" b="0" i="0" u="none" strike="noStrike" cap="none">
                <a:solidFill>
                  <a:schemeClr val="dk1"/>
                </a:solidFill>
                <a:latin typeface="Schibsted Grotesk"/>
                <a:ea typeface="Schibsted Grotesk"/>
                <a:cs typeface="Schibsted Grotesk"/>
                <a:sym typeface="Schibsted Grotesk"/>
              </a:defRPr>
            </a:lvl9pPr>
          </a:lstStyle>
          <a:p>
            <a:r>
              <a:rPr lang="fr-FR" sz="3600" dirty="0"/>
              <a:t>Genèse</a:t>
            </a:r>
            <a:endParaRPr lang="fr-FR" sz="2000" dirty="0"/>
          </a:p>
        </p:txBody>
      </p:sp>
      <p:grpSp>
        <p:nvGrpSpPr>
          <p:cNvPr id="10" name="Groupe 9">
            <a:extLst>
              <a:ext uri="{FF2B5EF4-FFF2-40B4-BE49-F238E27FC236}">
                <a16:creationId xmlns:a16="http://schemas.microsoft.com/office/drawing/2014/main" id="{DCC42D79-4140-12BE-B0AE-78655EF6BCFC}"/>
              </a:ext>
            </a:extLst>
          </p:cNvPr>
          <p:cNvGrpSpPr/>
          <p:nvPr/>
        </p:nvGrpSpPr>
        <p:grpSpPr>
          <a:xfrm>
            <a:off x="4191409" y="481271"/>
            <a:ext cx="761182" cy="761182"/>
            <a:chOff x="2474403" y="1615450"/>
            <a:chExt cx="672300" cy="672300"/>
          </a:xfrm>
        </p:grpSpPr>
        <p:sp>
          <p:nvSpPr>
            <p:cNvPr id="720" name="Google Shape;720;p33">
              <a:extLst>
                <a:ext uri="{FF2B5EF4-FFF2-40B4-BE49-F238E27FC236}">
                  <a16:creationId xmlns:a16="http://schemas.microsoft.com/office/drawing/2014/main" id="{DECF386A-4B72-5426-DE06-B36EEDA63E70}"/>
                </a:ext>
              </a:extLst>
            </p:cNvPr>
            <p:cNvSpPr/>
            <p:nvPr/>
          </p:nvSpPr>
          <p:spPr>
            <a:xfrm>
              <a:off x="2474403" y="1615450"/>
              <a:ext cx="672300" cy="67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Figtree"/>
                <a:ea typeface="Figtree"/>
                <a:cs typeface="Figtree"/>
                <a:sym typeface="Figtree"/>
              </a:endParaRPr>
            </a:p>
          </p:txBody>
        </p:sp>
        <p:grpSp>
          <p:nvGrpSpPr>
            <p:cNvPr id="6" name="Google Shape;12711;p67">
              <a:extLst>
                <a:ext uri="{FF2B5EF4-FFF2-40B4-BE49-F238E27FC236}">
                  <a16:creationId xmlns:a16="http://schemas.microsoft.com/office/drawing/2014/main" id="{04C2C758-3632-BEC9-335C-FA873591E5AC}"/>
                </a:ext>
              </a:extLst>
            </p:cNvPr>
            <p:cNvGrpSpPr/>
            <p:nvPr/>
          </p:nvGrpSpPr>
          <p:grpSpPr>
            <a:xfrm>
              <a:off x="2548576" y="1689599"/>
              <a:ext cx="523954" cy="524002"/>
              <a:chOff x="5549861" y="3817349"/>
              <a:chExt cx="345642" cy="345674"/>
            </a:xfrm>
            <a:solidFill>
              <a:srgbClr val="27263D"/>
            </a:solidFill>
          </p:grpSpPr>
          <p:sp>
            <p:nvSpPr>
              <p:cNvPr id="7" name="Google Shape;12712;p67">
                <a:extLst>
                  <a:ext uri="{FF2B5EF4-FFF2-40B4-BE49-F238E27FC236}">
                    <a16:creationId xmlns:a16="http://schemas.microsoft.com/office/drawing/2014/main" id="{61224C32-EB18-2F96-B671-E8BC4899FF2C}"/>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 name="Google Shape;12713;p67">
                <a:extLst>
                  <a:ext uri="{FF2B5EF4-FFF2-40B4-BE49-F238E27FC236}">
                    <a16:creationId xmlns:a16="http://schemas.microsoft.com/office/drawing/2014/main" id="{A4893B4B-95D0-E237-A817-9341371A7333}"/>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 name="Google Shape;12714;p67">
                <a:extLst>
                  <a:ext uri="{FF2B5EF4-FFF2-40B4-BE49-F238E27FC236}">
                    <a16:creationId xmlns:a16="http://schemas.microsoft.com/office/drawing/2014/main" id="{49735EE7-CF3B-C5CE-AC11-C71F70E94958}"/>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51" name="Google Shape;701;p31">
            <a:extLst>
              <a:ext uri="{FF2B5EF4-FFF2-40B4-BE49-F238E27FC236}">
                <a16:creationId xmlns:a16="http://schemas.microsoft.com/office/drawing/2014/main" id="{6F845083-1898-C9A6-6395-0E8802DCA3CC}"/>
              </a:ext>
            </a:extLst>
          </p:cNvPr>
          <p:cNvSpPr txBox="1">
            <a:spLocks/>
          </p:cNvSpPr>
          <p:nvPr/>
        </p:nvSpPr>
        <p:spPr>
          <a:xfrm>
            <a:off x="4938812" y="627237"/>
            <a:ext cx="4193444" cy="46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r>
              <a:rPr lang="fr-FR" sz="1800" dirty="0">
                <a:latin typeface="+mj-lt"/>
              </a:rPr>
              <a:t>« I made Chess 2.0 » de </a:t>
            </a:r>
            <a:r>
              <a:rPr lang="fr-FR" sz="1800" dirty="0" err="1">
                <a:latin typeface="+mj-lt"/>
              </a:rPr>
              <a:t>From</a:t>
            </a:r>
            <a:r>
              <a:rPr lang="fr-FR" sz="1800" dirty="0">
                <a:latin typeface="+mj-lt"/>
              </a:rPr>
              <a:t> Scratch</a:t>
            </a:r>
          </a:p>
        </p:txBody>
      </p:sp>
      <mc:AlternateContent xmlns:mc="http://schemas.openxmlformats.org/markup-compatibility/2006">
        <mc:Choice xmlns:am3d="http://schemas.microsoft.com/office/drawing/2017/model3d" Requires="am3d">
          <p:graphicFrame>
            <p:nvGraphicFramePr>
              <p:cNvPr id="11" name="Modèle 3D 10">
                <a:extLst>
                  <a:ext uri="{FF2B5EF4-FFF2-40B4-BE49-F238E27FC236}">
                    <a16:creationId xmlns:a16="http://schemas.microsoft.com/office/drawing/2014/main" id="{9B7E7DF0-3B2F-D62E-4E33-2D1CE9889A81}"/>
                  </a:ext>
                </a:extLst>
              </p:cNvPr>
              <p:cNvGraphicFramePr>
                <a:graphicFrameLocks/>
              </p:cNvGraphicFramePr>
              <p:nvPr>
                <p:extLst>
                  <p:ext uri="{D42A27DB-BD31-4B8C-83A1-F6EECF244321}">
                    <p14:modId xmlns:p14="http://schemas.microsoft.com/office/powerpoint/2010/main" val="2843926623"/>
                  </p:ext>
                </p:extLst>
              </p:nvPr>
            </p:nvGraphicFramePr>
            <p:xfrm>
              <a:off x="508077" y="1755190"/>
              <a:ext cx="2571409" cy="2402271"/>
            </p:xfrm>
            <a:graphic>
              <a:graphicData uri="http://schemas.microsoft.com/office/drawing/2017/model3d">
                <am3d:model3d r:embed="rId3">
                  <am3d:spPr>
                    <a:xfrm>
                      <a:off x="0" y="0"/>
                      <a:ext cx="2571409" cy="2402271"/>
                    </a:xfrm>
                    <a:prstGeom prst="rect">
                      <a:avLst/>
                    </a:prstGeom>
                  </am3d:spPr>
                  <am3d:camera>
                    <am3d:pos x="106700" y="356651" z="66574333"/>
                    <am3d:up dx="0" dy="36000000" dz="0"/>
                    <am3d:lookAt x="106700" y="356651" z="0"/>
                    <am3d:perspective fov="435767"/>
                  </am3d:camera>
                  <am3d:trans>
                    <am3d:meterPerModelUnit n="2061" d="1000000"/>
                    <am3d:preTrans dx="-12989690" dy="-493608" dz="-12989690"/>
                    <am3d:scale>
                      <am3d:sx n="1000000" d="1000000"/>
                      <am3d:sy n="1000000" d="1000000"/>
                      <am3d:sz n="1000000" d="1000000"/>
                    </am3d:scale>
                    <am3d:rot ax="5392883" ay="-695545" az="-5364488"/>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a:extLst>
                  <a:ext uri="{FF2B5EF4-FFF2-40B4-BE49-F238E27FC236}">
                    <a16:creationId xmlns:a16="http://schemas.microsoft.com/office/drawing/2014/main" id="{9B7E7DF0-3B2F-D62E-4E33-2D1CE9889A81}"/>
                  </a:ext>
                </a:extLst>
              </p:cNvPr>
              <p:cNvPicPr>
                <a:picLocks noGrp="1" noRot="1" noChangeAspect="1" noMove="1" noResize="1" noEditPoints="1" noAdjustHandles="1" noChangeArrowheads="1" noChangeShapeType="1" noCrop="1"/>
              </p:cNvPicPr>
              <p:nvPr/>
            </p:nvPicPr>
            <p:blipFill>
              <a:blip r:embed="rId4"/>
              <a:stretch>
                <a:fillRect/>
              </a:stretch>
            </p:blipFill>
            <p:spPr>
              <a:xfrm>
                <a:off x="508077" y="1755190"/>
                <a:ext cx="2571409" cy="2402271"/>
              </a:xfrm>
              <a:prstGeom prst="rect">
                <a:avLst/>
              </a:prstGeom>
            </p:spPr>
          </p:pic>
        </mc:Fallback>
      </mc:AlternateContent>
      <p:cxnSp>
        <p:nvCxnSpPr>
          <p:cNvPr id="13" name="Connecteur droit avec flèche 12">
            <a:extLst>
              <a:ext uri="{FF2B5EF4-FFF2-40B4-BE49-F238E27FC236}">
                <a16:creationId xmlns:a16="http://schemas.microsoft.com/office/drawing/2014/main" id="{80C70F8E-D38E-4A13-E374-331E28DFAD76}"/>
              </a:ext>
            </a:extLst>
          </p:cNvPr>
          <p:cNvCxnSpPr>
            <a:cxnSpLocks/>
            <a:stCxn id="16" idx="1"/>
            <a:endCxn id="18" idx="6"/>
          </p:cNvCxnSpPr>
          <p:nvPr/>
        </p:nvCxnSpPr>
        <p:spPr>
          <a:xfrm flipH="1">
            <a:off x="2568222" y="2480364"/>
            <a:ext cx="915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01;p31">
            <a:extLst>
              <a:ext uri="{FF2B5EF4-FFF2-40B4-BE49-F238E27FC236}">
                <a16:creationId xmlns:a16="http://schemas.microsoft.com/office/drawing/2014/main" id="{CE871846-57DA-54DE-6A26-94EE1857556B}"/>
              </a:ext>
            </a:extLst>
          </p:cNvPr>
          <p:cNvSpPr txBox="1">
            <a:spLocks/>
          </p:cNvSpPr>
          <p:nvPr/>
        </p:nvSpPr>
        <p:spPr>
          <a:xfrm>
            <a:off x="3483334" y="2225424"/>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Électroaimant</a:t>
            </a:r>
            <a:endParaRPr lang="fr-FR" dirty="0">
              <a:latin typeface="+mj-lt"/>
            </a:endParaRPr>
          </a:p>
        </p:txBody>
      </p:sp>
      <p:sp>
        <p:nvSpPr>
          <p:cNvPr id="18" name="Ellipse 17">
            <a:extLst>
              <a:ext uri="{FF2B5EF4-FFF2-40B4-BE49-F238E27FC236}">
                <a16:creationId xmlns:a16="http://schemas.microsoft.com/office/drawing/2014/main" id="{23A77156-9F78-839E-5878-A23F3393CB08}"/>
              </a:ext>
            </a:extLst>
          </p:cNvPr>
          <p:cNvSpPr/>
          <p:nvPr/>
        </p:nvSpPr>
        <p:spPr>
          <a:xfrm>
            <a:off x="2001542" y="2197024"/>
            <a:ext cx="566680" cy="566680"/>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8788F08-47BD-EF95-98F3-B8929D21E2E6}"/>
              </a:ext>
            </a:extLst>
          </p:cNvPr>
          <p:cNvSpPr/>
          <p:nvPr/>
        </p:nvSpPr>
        <p:spPr>
          <a:xfrm>
            <a:off x="2636726" y="3452577"/>
            <a:ext cx="134803" cy="134803"/>
          </a:xfrm>
          <a:prstGeom prst="ellipse">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B98B170E-217D-9473-7D24-DD55253AEEBB}"/>
              </a:ext>
            </a:extLst>
          </p:cNvPr>
          <p:cNvCxnSpPr>
            <a:cxnSpLocks/>
            <a:stCxn id="35" idx="1"/>
            <a:endCxn id="21" idx="6"/>
          </p:cNvCxnSpPr>
          <p:nvPr/>
        </p:nvCxnSpPr>
        <p:spPr>
          <a:xfrm flipH="1">
            <a:off x="2771529" y="3519978"/>
            <a:ext cx="7118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701;p31">
            <a:extLst>
              <a:ext uri="{FF2B5EF4-FFF2-40B4-BE49-F238E27FC236}">
                <a16:creationId xmlns:a16="http://schemas.microsoft.com/office/drawing/2014/main" id="{F5CA6ABA-10B5-3733-9E74-7E6622AF5811}"/>
              </a:ext>
            </a:extLst>
          </p:cNvPr>
          <p:cNvSpPr txBox="1">
            <a:spLocks/>
          </p:cNvSpPr>
          <p:nvPr/>
        </p:nvSpPr>
        <p:spPr>
          <a:xfrm>
            <a:off x="3483334" y="3265038"/>
            <a:ext cx="1382088" cy="5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400" dirty="0">
                <a:latin typeface="+mj-lt"/>
              </a:rPr>
              <a:t>LED</a:t>
            </a:r>
            <a:endParaRPr lang="fr-FR" dirty="0">
              <a:latin typeface="+mj-lt"/>
            </a:endParaRPr>
          </a:p>
        </p:txBody>
      </p:sp>
      <p:cxnSp>
        <p:nvCxnSpPr>
          <p:cNvPr id="38" name="Connecteur droit 37">
            <a:extLst>
              <a:ext uri="{FF2B5EF4-FFF2-40B4-BE49-F238E27FC236}">
                <a16:creationId xmlns:a16="http://schemas.microsoft.com/office/drawing/2014/main" id="{AF592421-6278-F074-0499-C52BE3AA0C82}"/>
              </a:ext>
            </a:extLst>
          </p:cNvPr>
          <p:cNvCxnSpPr/>
          <p:nvPr/>
        </p:nvCxnSpPr>
        <p:spPr>
          <a:xfrm>
            <a:off x="4946432" y="1600200"/>
            <a:ext cx="0" cy="2827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9" name="Google Shape;701;p31">
            <a:extLst>
              <a:ext uri="{FF2B5EF4-FFF2-40B4-BE49-F238E27FC236}">
                <a16:creationId xmlns:a16="http://schemas.microsoft.com/office/drawing/2014/main" id="{5FB65296-8115-4CE8-04DF-9EF016AE4622}"/>
              </a:ext>
            </a:extLst>
          </p:cNvPr>
          <p:cNvSpPr txBox="1">
            <a:spLocks/>
          </p:cNvSpPr>
          <p:nvPr/>
        </p:nvSpPr>
        <p:spPr>
          <a:xfrm>
            <a:off x="5269270" y="1689609"/>
            <a:ext cx="2834437" cy="125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285750" indent="-285750" algn="l">
              <a:buFont typeface="Arial" panose="020B0604020202020204" pitchFamily="34" charset="0"/>
              <a:buChar char="•"/>
            </a:pPr>
            <a:r>
              <a:rPr lang="fr-FR" sz="1400" dirty="0">
                <a:latin typeface="+mj-lt"/>
              </a:rPr>
              <a:t>64 cases:</a:t>
            </a:r>
          </a:p>
          <a:p>
            <a:pPr marL="800100" lvl="1" indent="-342900" algn="l">
              <a:buFont typeface="Courier New" panose="02070309020205020404" pitchFamily="49" charset="0"/>
              <a:buChar char="o"/>
            </a:pPr>
            <a:r>
              <a:rPr lang="fr-FR" sz="1400" dirty="0">
                <a:latin typeface="+mj-lt"/>
              </a:rPr>
              <a:t>8 </a:t>
            </a:r>
            <a:r>
              <a:rPr lang="fr-FR" sz="1400" dirty="0" err="1">
                <a:latin typeface="+mj-lt"/>
              </a:rPr>
              <a:t>LEDs</a:t>
            </a:r>
            <a:r>
              <a:rPr lang="fr-FR" sz="1400" dirty="0">
                <a:latin typeface="+mj-lt"/>
              </a:rPr>
              <a:t> par case</a:t>
            </a:r>
          </a:p>
          <a:p>
            <a:pPr marL="800100" lvl="1" indent="-342900" algn="l">
              <a:buFont typeface="Courier New" panose="02070309020205020404" pitchFamily="49" charset="0"/>
              <a:buChar char="o"/>
            </a:pPr>
            <a:r>
              <a:rPr lang="fr-FR" sz="1400" dirty="0">
                <a:latin typeface="+mj-lt"/>
              </a:rPr>
              <a:t>1 Électroaimant par case</a:t>
            </a:r>
          </a:p>
          <a:p>
            <a:pPr marL="800100" lvl="1" indent="-342900" algn="l">
              <a:buFont typeface="Courier New" panose="02070309020205020404" pitchFamily="49" charset="0"/>
              <a:buChar char="o"/>
            </a:pPr>
            <a:r>
              <a:rPr lang="fr-FR" sz="1400" dirty="0">
                <a:latin typeface="+mj-lt"/>
              </a:rPr>
              <a:t>En aluminium</a:t>
            </a:r>
          </a:p>
        </p:txBody>
      </p:sp>
      <p:grpSp>
        <p:nvGrpSpPr>
          <p:cNvPr id="62" name="Groupe 61">
            <a:extLst>
              <a:ext uri="{FF2B5EF4-FFF2-40B4-BE49-F238E27FC236}">
                <a16:creationId xmlns:a16="http://schemas.microsoft.com/office/drawing/2014/main" id="{E918BD80-7011-3FD2-7101-665E5FBB5490}"/>
              </a:ext>
            </a:extLst>
          </p:cNvPr>
          <p:cNvGrpSpPr/>
          <p:nvPr/>
        </p:nvGrpSpPr>
        <p:grpSpPr>
          <a:xfrm>
            <a:off x="5387522" y="2945826"/>
            <a:ext cx="2443884" cy="387096"/>
            <a:chOff x="5387522" y="2945826"/>
            <a:chExt cx="2443884" cy="387096"/>
          </a:xfrm>
        </p:grpSpPr>
        <p:sp>
          <p:nvSpPr>
            <p:cNvPr id="40" name="Flèche : droite 39">
              <a:extLst>
                <a:ext uri="{FF2B5EF4-FFF2-40B4-BE49-F238E27FC236}">
                  <a16:creationId xmlns:a16="http://schemas.microsoft.com/office/drawing/2014/main" id="{A658B67F-B706-DD7D-BE8F-78BBC26A942C}"/>
                </a:ext>
              </a:extLst>
            </p:cNvPr>
            <p:cNvSpPr/>
            <p:nvPr/>
          </p:nvSpPr>
          <p:spPr>
            <a:xfrm>
              <a:off x="5387522" y="3013710"/>
              <a:ext cx="407825" cy="251328"/>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701;p31">
              <a:extLst>
                <a:ext uri="{FF2B5EF4-FFF2-40B4-BE49-F238E27FC236}">
                  <a16:creationId xmlns:a16="http://schemas.microsoft.com/office/drawing/2014/main" id="{6D890366-53E1-980B-79EE-4B03B52DE793}"/>
                </a:ext>
              </a:extLst>
            </p:cNvPr>
            <p:cNvSpPr txBox="1">
              <a:spLocks/>
            </p:cNvSpPr>
            <p:nvPr/>
          </p:nvSpPr>
          <p:spPr>
            <a:xfrm>
              <a:off x="5795351" y="2945826"/>
              <a:ext cx="2036055" cy="387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FF0000"/>
                  </a:solidFill>
                  <a:latin typeface="+mj-lt"/>
                </a:rPr>
                <a:t>≈2500$</a:t>
              </a:r>
            </a:p>
          </p:txBody>
        </p:sp>
      </p:grpSp>
      <p:grpSp>
        <p:nvGrpSpPr>
          <p:cNvPr id="63" name="Groupe 62">
            <a:extLst>
              <a:ext uri="{FF2B5EF4-FFF2-40B4-BE49-F238E27FC236}">
                <a16:creationId xmlns:a16="http://schemas.microsoft.com/office/drawing/2014/main" id="{C32F897F-6FB7-970E-0A10-33BD22FF5C1D}"/>
              </a:ext>
            </a:extLst>
          </p:cNvPr>
          <p:cNvGrpSpPr/>
          <p:nvPr/>
        </p:nvGrpSpPr>
        <p:grpSpPr>
          <a:xfrm>
            <a:off x="5472514" y="3332921"/>
            <a:ext cx="2822724" cy="788705"/>
            <a:chOff x="5472514" y="3332921"/>
            <a:chExt cx="2822724" cy="788705"/>
          </a:xfrm>
        </p:grpSpPr>
        <p:cxnSp>
          <p:nvCxnSpPr>
            <p:cNvPr id="43" name="Connecteur : en angle 42">
              <a:extLst>
                <a:ext uri="{FF2B5EF4-FFF2-40B4-BE49-F238E27FC236}">
                  <a16:creationId xmlns:a16="http://schemas.microsoft.com/office/drawing/2014/main" id="{E4B0C046-212E-7192-EF22-E6043A443FE8}"/>
                </a:ext>
              </a:extLst>
            </p:cNvPr>
            <p:cNvCxnSpPr>
              <a:cxnSpLocks/>
              <a:endCxn id="49" idx="1"/>
            </p:cNvCxnSpPr>
            <p:nvPr/>
          </p:nvCxnSpPr>
          <p:spPr>
            <a:xfrm rot="16200000" flipH="1">
              <a:off x="5417940" y="3387495"/>
              <a:ext cx="454947" cy="34579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701;p31">
              <a:extLst>
                <a:ext uri="{FF2B5EF4-FFF2-40B4-BE49-F238E27FC236}">
                  <a16:creationId xmlns:a16="http://schemas.microsoft.com/office/drawing/2014/main" id="{26044EC3-F1A3-F2D1-8B83-C0F08542C6F7}"/>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B050"/>
                  </a:solidFill>
                  <a:latin typeface="+mj-lt"/>
                </a:rPr>
                <a:t>Diviser les coûts de production par 2</a:t>
              </a:r>
            </a:p>
          </p:txBody>
        </p:sp>
      </p:grpSp>
      <p:pic>
        <p:nvPicPr>
          <p:cNvPr id="705" name="Graphique 704">
            <a:extLst>
              <a:ext uri="{FF2B5EF4-FFF2-40B4-BE49-F238E27FC236}">
                <a16:creationId xmlns:a16="http://schemas.microsoft.com/office/drawing/2014/main" id="{8567C354-F208-8B0B-E6AB-F255A8071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3267" y="1240133"/>
            <a:ext cx="2596825" cy="3672840"/>
          </a:xfrm>
          <a:prstGeom prst="rect">
            <a:avLst/>
          </a:prstGeom>
        </p:spPr>
      </p:pic>
      <p:grpSp>
        <p:nvGrpSpPr>
          <p:cNvPr id="707" name="Groupe 706">
            <a:extLst>
              <a:ext uri="{FF2B5EF4-FFF2-40B4-BE49-F238E27FC236}">
                <a16:creationId xmlns:a16="http://schemas.microsoft.com/office/drawing/2014/main" id="{44E7520C-3286-CBF5-DC83-E7A1EC63683B}"/>
              </a:ext>
            </a:extLst>
          </p:cNvPr>
          <p:cNvGrpSpPr/>
          <p:nvPr/>
        </p:nvGrpSpPr>
        <p:grpSpPr>
          <a:xfrm>
            <a:off x="5472514" y="4032867"/>
            <a:ext cx="2822724" cy="788705"/>
            <a:chOff x="5472514" y="3332921"/>
            <a:chExt cx="2822724" cy="788705"/>
          </a:xfrm>
        </p:grpSpPr>
        <p:cxnSp>
          <p:nvCxnSpPr>
            <p:cNvPr id="708" name="Connecteur : en angle 707">
              <a:extLst>
                <a:ext uri="{FF2B5EF4-FFF2-40B4-BE49-F238E27FC236}">
                  <a16:creationId xmlns:a16="http://schemas.microsoft.com/office/drawing/2014/main" id="{B8C5FD20-657C-2F0F-B98A-F344BB9ACB0B}"/>
                </a:ext>
              </a:extLst>
            </p:cNvPr>
            <p:cNvCxnSpPr>
              <a:cxnSpLocks/>
              <a:endCxn id="709" idx="1"/>
            </p:cNvCxnSpPr>
            <p:nvPr/>
          </p:nvCxnSpPr>
          <p:spPr>
            <a:xfrm rot="16200000" flipH="1">
              <a:off x="5417940" y="3387495"/>
              <a:ext cx="454947" cy="345799"/>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9" name="Google Shape;701;p31">
              <a:extLst>
                <a:ext uri="{FF2B5EF4-FFF2-40B4-BE49-F238E27FC236}">
                  <a16:creationId xmlns:a16="http://schemas.microsoft.com/office/drawing/2014/main" id="{47025A14-90DA-F70F-4C5F-CC104042B09C}"/>
                </a:ext>
              </a:extLst>
            </p:cNvPr>
            <p:cNvSpPr txBox="1">
              <a:spLocks/>
            </p:cNvSpPr>
            <p:nvPr/>
          </p:nvSpPr>
          <p:spPr>
            <a:xfrm>
              <a:off x="5818313" y="3454112"/>
              <a:ext cx="2476925" cy="66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1200"/>
                <a:buFont typeface="Figtree"/>
                <a:buNone/>
                <a:defRPr sz="1200" b="0" i="0" u="none" strike="noStrike" cap="none">
                  <a:solidFill>
                    <a:schemeClr val="dk1"/>
                  </a:solidFill>
                  <a:latin typeface="Figtree"/>
                  <a:ea typeface="Figtree"/>
                  <a:cs typeface="Figtree"/>
                  <a:sym typeface="Figtree"/>
                </a:defRPr>
              </a:lvl9pPr>
            </a:lstStyle>
            <a:p>
              <a:pPr marL="0" indent="0" algn="l"/>
              <a:r>
                <a:rPr lang="fr-FR" sz="1800" dirty="0">
                  <a:solidFill>
                    <a:srgbClr val="002060"/>
                  </a:solidFill>
                  <a:latin typeface="+mj-lt"/>
                </a:rPr>
                <a:t>Financé par l’IUT</a:t>
              </a:r>
            </a:p>
          </p:txBody>
        </p:sp>
      </p:grpSp>
    </p:spTree>
    <p:extLst>
      <p:ext uri="{BB962C8B-B14F-4D97-AF65-F5344CB8AC3E}">
        <p14:creationId xmlns:p14="http://schemas.microsoft.com/office/powerpoint/2010/main" val="34542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anim calcmode="lin" valueType="num">
                                      <p:cBhvr>
                                        <p:cTn id="44" dur="1000" fill="hold"/>
                                        <p:tgtEl>
                                          <p:spTgt spid="707"/>
                                        </p:tgtEl>
                                        <p:attrNameLst>
                                          <p:attrName>ppt_x</p:attrName>
                                        </p:attrNameLst>
                                      </p:cBhvr>
                                      <p:tavLst>
                                        <p:tav tm="0">
                                          <p:val>
                                            <p:strVal val="#ppt_x"/>
                                          </p:val>
                                        </p:tav>
                                        <p:tav tm="100000">
                                          <p:val>
                                            <p:strVal val="#ppt_x"/>
                                          </p:val>
                                        </p:tav>
                                      </p:tavLst>
                                    </p:anim>
                                    <p:anim calcmode="lin" valueType="num">
                                      <p:cBhvr>
                                        <p:cTn id="45" dur="1000" fill="hold"/>
                                        <p:tgtEl>
                                          <p:spTgt spid="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35"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1E965AB8-D085-1814-A500-6B53EFF9554D}"/>
            </a:ext>
          </a:extLst>
        </p:cNvPr>
        <p:cNvGrpSpPr/>
        <p:nvPr/>
      </p:nvGrpSpPr>
      <p:grpSpPr>
        <a:xfrm>
          <a:off x="0" y="0"/>
          <a:ext cx="0" cy="0"/>
          <a:chOff x="0" y="0"/>
          <a:chExt cx="0" cy="0"/>
        </a:xfrm>
      </p:grpSpPr>
      <p:sp>
        <p:nvSpPr>
          <p:cNvPr id="48" name="Google Shape;709;p32">
            <a:extLst>
              <a:ext uri="{FF2B5EF4-FFF2-40B4-BE49-F238E27FC236}">
                <a16:creationId xmlns:a16="http://schemas.microsoft.com/office/drawing/2014/main" id="{F6DB31A5-C943-3BF3-4DFD-D652F96C879B}"/>
              </a:ext>
            </a:extLst>
          </p:cNvPr>
          <p:cNvSpPr txBox="1">
            <a:spLocks/>
          </p:cNvSpPr>
          <p:nvPr/>
        </p:nvSpPr>
        <p:spPr>
          <a:xfrm>
            <a:off x="5288862" y="1410220"/>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r>
              <a:rPr lang="en" dirty="0"/>
              <a:t>02</a:t>
            </a:r>
          </a:p>
        </p:txBody>
      </p:sp>
      <p:sp>
        <p:nvSpPr>
          <p:cNvPr id="49" name="Google Shape;708;p32">
            <a:extLst>
              <a:ext uri="{FF2B5EF4-FFF2-40B4-BE49-F238E27FC236}">
                <a16:creationId xmlns:a16="http://schemas.microsoft.com/office/drawing/2014/main" id="{F5C2E95E-BCB2-B45C-ECCE-4C52390F389B}"/>
              </a:ext>
            </a:extLst>
          </p:cNvPr>
          <p:cNvSpPr txBox="1">
            <a:spLocks/>
          </p:cNvSpPr>
          <p:nvPr/>
        </p:nvSpPr>
        <p:spPr>
          <a:xfrm>
            <a:off x="3364501" y="2571750"/>
            <a:ext cx="4946122" cy="151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r>
              <a:rPr lang="fr-FR" sz="4800" dirty="0"/>
              <a:t>Intérêts</a:t>
            </a:r>
            <a:endParaRPr lang="fr-FR" dirty="0"/>
          </a:p>
        </p:txBody>
      </p:sp>
      <p:sp>
        <p:nvSpPr>
          <p:cNvPr id="2" name="Titre 4">
            <a:extLst>
              <a:ext uri="{FF2B5EF4-FFF2-40B4-BE49-F238E27FC236}">
                <a16:creationId xmlns:a16="http://schemas.microsoft.com/office/drawing/2014/main" id="{713AECBB-EC31-BDE7-28F4-826DA93A2EF3}"/>
              </a:ext>
            </a:extLst>
          </p:cNvPr>
          <p:cNvSpPr>
            <a:spLocks noGrp="1"/>
          </p:cNvSpPr>
          <p:nvPr>
            <p:ph type="title"/>
          </p:nvPr>
        </p:nvSpPr>
        <p:spPr>
          <a:xfrm>
            <a:off x="9531178"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Tree>
    <p:extLst>
      <p:ext uri="{BB962C8B-B14F-4D97-AF65-F5344CB8AC3E}">
        <p14:creationId xmlns:p14="http://schemas.microsoft.com/office/powerpoint/2010/main" val="428100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ZoneTexte 23">
            <a:extLst>
              <a:ext uri="{FF2B5EF4-FFF2-40B4-BE49-F238E27FC236}">
                <a16:creationId xmlns:a16="http://schemas.microsoft.com/office/drawing/2014/main" id="{3725FC5D-CA35-4C06-5F03-22614565A1B3}"/>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5" name="Titre 4">
            <a:extLst>
              <a:ext uri="{FF2B5EF4-FFF2-40B4-BE49-F238E27FC236}">
                <a16:creationId xmlns:a16="http://schemas.microsoft.com/office/drawing/2014/main" id="{60E8FFA6-E081-63A8-09CA-650287852D9E}"/>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34CC30E9-67D8-2E25-C589-1240F8E89CF7}"/>
              </a:ext>
            </a:extLst>
          </p:cNvPr>
          <p:cNvSpPr>
            <a:spLocks noGrp="1"/>
          </p:cNvSpPr>
          <p:nvPr>
            <p:ph type="subTitle" idx="3"/>
          </p:nvPr>
        </p:nvSpPr>
        <p:spPr>
          <a:xfrm>
            <a:off x="2682287" y="1346389"/>
            <a:ext cx="3779426" cy="1107767"/>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09790E14-42B7-3168-C5CB-C132F2738BFD}"/>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2227A9DE-8C13-4760-D94A-F1C53F82C2CC}"/>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7B34681F-8FEC-D004-BF76-631925B03443}"/>
              </a:ext>
            </a:extLst>
          </p:cNvPr>
          <p:cNvSpPr txBox="1"/>
          <p:nvPr/>
        </p:nvSpPr>
        <p:spPr>
          <a:xfrm>
            <a:off x="2682287" y="1889758"/>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pic>
        <p:nvPicPr>
          <p:cNvPr id="26" name="Image 25">
            <a:extLst>
              <a:ext uri="{FF2B5EF4-FFF2-40B4-BE49-F238E27FC236}">
                <a16:creationId xmlns:a16="http://schemas.microsoft.com/office/drawing/2014/main" id="{FA9C5BE4-0B63-C7B6-04FA-1CCCB5ED4D0E}"/>
              </a:ext>
            </a:extLst>
          </p:cNvPr>
          <p:cNvPicPr>
            <a:picLocks noChangeAspect="1"/>
          </p:cNvPicPr>
          <p:nvPr/>
        </p:nvPicPr>
        <p:blipFill>
          <a:blip r:embed="rId3"/>
          <a:srcRect l="13153" r="22657"/>
          <a:stretch/>
        </p:blipFill>
        <p:spPr>
          <a:xfrm>
            <a:off x="3402227" y="2805390"/>
            <a:ext cx="2339546" cy="2050128"/>
          </a:xfrm>
          <a:prstGeom prst="rect">
            <a:avLst/>
          </a:prstGeom>
        </p:spPr>
      </p:pic>
      <p:pic>
        <p:nvPicPr>
          <p:cNvPr id="28" name="Image 27" descr="Une image contenant noir, obscurité&#10;&#10;Le contenu généré par l’IA peut être incorrect.">
            <a:extLst>
              <a:ext uri="{FF2B5EF4-FFF2-40B4-BE49-F238E27FC236}">
                <a16:creationId xmlns:a16="http://schemas.microsoft.com/office/drawing/2014/main" id="{867CE089-0EFA-AAE0-C8D0-8F9D3EF7E352}"/>
              </a:ext>
            </a:extLst>
          </p:cNvPr>
          <p:cNvPicPr>
            <a:picLocks noChangeAspect="1"/>
          </p:cNvPicPr>
          <p:nvPr/>
        </p:nvPicPr>
        <p:blipFill>
          <a:blip r:embed="rId4"/>
          <a:stretch>
            <a:fillRect/>
          </a:stretch>
        </p:blipFill>
        <p:spPr>
          <a:xfrm>
            <a:off x="1277444" y="3327886"/>
            <a:ext cx="1048058" cy="1048058"/>
          </a:xfrm>
          <a:prstGeom prst="rect">
            <a:avLst/>
          </a:prstGeom>
        </p:spPr>
      </p:pic>
      <p:pic>
        <p:nvPicPr>
          <p:cNvPr id="30" name="Image 29" descr="Une image contenant noir, obscurité&#10;&#10;Le contenu généré par l’IA peut être incorrect.">
            <a:extLst>
              <a:ext uri="{FF2B5EF4-FFF2-40B4-BE49-F238E27FC236}">
                <a16:creationId xmlns:a16="http://schemas.microsoft.com/office/drawing/2014/main" id="{18062DD4-0DA1-D9E8-8A4D-32ED742FA0F6}"/>
              </a:ext>
            </a:extLst>
          </p:cNvPr>
          <p:cNvPicPr>
            <a:picLocks noChangeAspect="1"/>
          </p:cNvPicPr>
          <p:nvPr/>
        </p:nvPicPr>
        <p:blipFill>
          <a:blip r:embed="rId5"/>
          <a:stretch>
            <a:fillRect/>
          </a:stretch>
        </p:blipFill>
        <p:spPr>
          <a:xfrm>
            <a:off x="6646590" y="3327886"/>
            <a:ext cx="1055788" cy="1055786"/>
          </a:xfrm>
          <a:prstGeom prst="rect">
            <a:avLst/>
          </a:prstGeom>
        </p:spPr>
      </p:pic>
    </p:spTree>
    <p:extLst>
      <p:ext uri="{BB962C8B-B14F-4D97-AF65-F5344CB8AC3E}">
        <p14:creationId xmlns:p14="http://schemas.microsoft.com/office/powerpoint/2010/main" val="550575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8DD1-F17C-3BF4-0E7B-8B2FDC6BA553}"/>
            </a:ext>
          </a:extLst>
        </p:cNvPr>
        <p:cNvGrpSpPr/>
        <p:nvPr/>
      </p:nvGrpSpPr>
      <p:grpSpPr>
        <a:xfrm>
          <a:off x="0" y="0"/>
          <a:ext cx="0" cy="0"/>
          <a:chOff x="0" y="0"/>
          <a:chExt cx="0" cy="0"/>
        </a:xfrm>
      </p:grpSpPr>
      <p:sp>
        <p:nvSpPr>
          <p:cNvPr id="19" name="ZoneTexte 18">
            <a:extLst>
              <a:ext uri="{FF2B5EF4-FFF2-40B4-BE49-F238E27FC236}">
                <a16:creationId xmlns:a16="http://schemas.microsoft.com/office/drawing/2014/main" id="{43682DC2-4A4A-167B-448A-CBFF4060A911}"/>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
        <p:nvSpPr>
          <p:cNvPr id="5" name="Titre 4">
            <a:extLst>
              <a:ext uri="{FF2B5EF4-FFF2-40B4-BE49-F238E27FC236}">
                <a16:creationId xmlns:a16="http://schemas.microsoft.com/office/drawing/2014/main" id="{AB1D7845-6253-0E38-58C4-B58AB84F10F8}"/>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E2CDB115-5B8D-7FE0-C1A5-096FC795E8F8}"/>
              </a:ext>
            </a:extLst>
          </p:cNvPr>
          <p:cNvSpPr>
            <a:spLocks noGrp="1"/>
          </p:cNvSpPr>
          <p:nvPr>
            <p:ph type="subTitle" idx="3"/>
          </p:nvPr>
        </p:nvSpPr>
        <p:spPr>
          <a:xfrm>
            <a:off x="2682287" y="1380060"/>
            <a:ext cx="3779426" cy="1776608"/>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FB160C1C-7449-6A03-D1CC-7C40FE08BCDA}"/>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5479554-6803-B092-2347-C449E5F2109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A8604FDD-7A5D-C437-D8AC-B86D367C7822}"/>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6B3F9613-189E-B401-3291-C2F2592DA622}"/>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Tree>
    <p:extLst>
      <p:ext uri="{BB962C8B-B14F-4D97-AF65-F5344CB8AC3E}">
        <p14:creationId xmlns:p14="http://schemas.microsoft.com/office/powerpoint/2010/main" val="3959744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66FCB-8DB0-6E0C-2083-3BACCB34A61A}"/>
            </a:ext>
          </a:extLst>
        </p:cNvPr>
        <p:cNvGrpSpPr/>
        <p:nvPr/>
      </p:nvGrpSpPr>
      <p:grpSpPr>
        <a:xfrm>
          <a:off x="0" y="0"/>
          <a:ext cx="0" cy="0"/>
          <a:chOff x="0" y="0"/>
          <a:chExt cx="0" cy="0"/>
        </a:xfrm>
      </p:grpSpPr>
      <p:sp>
        <p:nvSpPr>
          <p:cNvPr id="45" name="ZoneTexte 44">
            <a:extLst>
              <a:ext uri="{FF2B5EF4-FFF2-40B4-BE49-F238E27FC236}">
                <a16:creationId xmlns:a16="http://schemas.microsoft.com/office/drawing/2014/main" id="{74929333-D17A-7608-1A54-4132B40D8787}"/>
              </a:ext>
            </a:extLst>
          </p:cNvPr>
          <p:cNvSpPr txBox="1"/>
          <p:nvPr/>
        </p:nvSpPr>
        <p:spPr>
          <a:xfrm>
            <a:off x="2682287" y="339471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Présence sur des événements</a:t>
            </a:r>
          </a:p>
        </p:txBody>
      </p:sp>
      <p:sp>
        <p:nvSpPr>
          <p:cNvPr id="5" name="Titre 4">
            <a:extLst>
              <a:ext uri="{FF2B5EF4-FFF2-40B4-BE49-F238E27FC236}">
                <a16:creationId xmlns:a16="http://schemas.microsoft.com/office/drawing/2014/main" id="{A46FEA62-6A1D-FDCB-2008-5634D9BAA1F1}"/>
              </a:ext>
            </a:extLst>
          </p:cNvPr>
          <p:cNvSpPr>
            <a:spLocks noGrp="1"/>
          </p:cNvSpPr>
          <p:nvPr>
            <p:ph type="title"/>
          </p:nvPr>
        </p:nvSpPr>
        <p:spPr>
          <a:xfrm>
            <a:off x="3352801" y="191079"/>
            <a:ext cx="2819630" cy="712744"/>
          </a:xfrm>
          <a:solidFill>
            <a:srgbClr val="383838"/>
          </a:solidFill>
          <a:ln>
            <a:solidFill>
              <a:srgbClr val="383838"/>
            </a:solidFill>
          </a:ln>
        </p:spPr>
        <p:txBody>
          <a:bodyPr anchor="ctr"/>
          <a:lstStyle/>
          <a:p>
            <a:r>
              <a:rPr lang="fr-FR" sz="4000" dirty="0">
                <a:solidFill>
                  <a:schemeClr val="tx2"/>
                </a:solidFill>
              </a:rPr>
              <a:t>GEII + IUT </a:t>
            </a:r>
          </a:p>
        </p:txBody>
      </p:sp>
      <p:sp>
        <p:nvSpPr>
          <p:cNvPr id="8" name="Sous-titre 7">
            <a:extLst>
              <a:ext uri="{FF2B5EF4-FFF2-40B4-BE49-F238E27FC236}">
                <a16:creationId xmlns:a16="http://schemas.microsoft.com/office/drawing/2014/main" id="{28509C95-AE7D-E414-DC67-000028981313}"/>
              </a:ext>
            </a:extLst>
          </p:cNvPr>
          <p:cNvSpPr>
            <a:spLocks noGrp="1"/>
          </p:cNvSpPr>
          <p:nvPr>
            <p:ph type="subTitle" idx="3"/>
          </p:nvPr>
        </p:nvSpPr>
        <p:spPr>
          <a:xfrm>
            <a:off x="2682287" y="1380059"/>
            <a:ext cx="3779426" cy="2476323"/>
          </a:xfrm>
          <a:solidFill>
            <a:schemeClr val="tx2"/>
          </a:solidFill>
          <a:ln w="28575">
            <a:solidFill>
              <a:schemeClr val="tx1">
                <a:lumMod val="60000"/>
                <a:lumOff val="40000"/>
              </a:schemeClr>
            </a:solidFill>
            <a:prstDash val="solid"/>
          </a:ln>
        </p:spPr>
        <p:txBody>
          <a:bodyPr anchor="t"/>
          <a:lstStyle/>
          <a:p>
            <a:r>
              <a:rPr lang="fr-FR" b="1" dirty="0">
                <a:latin typeface="+mj-lt"/>
              </a:rPr>
              <a:t>Publicitaire</a:t>
            </a:r>
          </a:p>
        </p:txBody>
      </p:sp>
      <p:sp>
        <p:nvSpPr>
          <p:cNvPr id="13" name="Google Shape;709;p32">
            <a:extLst>
              <a:ext uri="{FF2B5EF4-FFF2-40B4-BE49-F238E27FC236}">
                <a16:creationId xmlns:a16="http://schemas.microsoft.com/office/drawing/2014/main" id="{B42ADA1D-427A-3FE0-D474-F11BB578B227}"/>
              </a:ext>
            </a:extLst>
          </p:cNvPr>
          <p:cNvSpPr txBox="1">
            <a:spLocks/>
          </p:cNvSpPr>
          <p:nvPr/>
        </p:nvSpPr>
        <p:spPr>
          <a:xfrm>
            <a:off x="219449" y="191079"/>
            <a:ext cx="3133352" cy="71925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chibsted Grotesk"/>
              <a:buNone/>
              <a:defRPr sz="60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lt1"/>
              </a:buClr>
              <a:buSzPts val="6000"/>
              <a:buFont typeface="Schibsted Grotesk"/>
              <a:buNone/>
              <a:defRPr sz="6000" b="0" i="0" u="none" strike="noStrike" cap="none">
                <a:solidFill>
                  <a:schemeClr val="lt1"/>
                </a:solidFill>
                <a:latin typeface="Schibsted Grotesk"/>
                <a:ea typeface="Schibsted Grotesk"/>
                <a:cs typeface="Schibsted Grotesk"/>
                <a:sym typeface="Schibsted Grotesk"/>
              </a:defRPr>
            </a:lvl9pPr>
          </a:lstStyle>
          <a:p>
            <a:pPr algn="l"/>
            <a:r>
              <a:rPr lang="en" dirty="0"/>
              <a:t>02</a:t>
            </a:r>
          </a:p>
        </p:txBody>
      </p:sp>
      <p:sp>
        <p:nvSpPr>
          <p:cNvPr id="14" name="Google Shape;708;p32">
            <a:extLst>
              <a:ext uri="{FF2B5EF4-FFF2-40B4-BE49-F238E27FC236}">
                <a16:creationId xmlns:a16="http://schemas.microsoft.com/office/drawing/2014/main" id="{DBD11651-67AE-7A91-9F52-1D56B0325CB7}"/>
              </a:ext>
            </a:extLst>
          </p:cNvPr>
          <p:cNvSpPr txBox="1">
            <a:spLocks/>
          </p:cNvSpPr>
          <p:nvPr/>
        </p:nvSpPr>
        <p:spPr>
          <a:xfrm>
            <a:off x="1429905" y="204219"/>
            <a:ext cx="1922896" cy="644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chibsted Grotesk"/>
              <a:buNone/>
              <a:defRPr sz="4500" b="0" i="0" u="none" strike="noStrike" cap="none">
                <a:solidFill>
                  <a:schemeClr val="dk1"/>
                </a:solidFill>
                <a:latin typeface="Schibsted Grotesk"/>
                <a:ea typeface="Schibsted Grotesk"/>
                <a:cs typeface="Schibsted Grotesk"/>
                <a:sym typeface="Schibsted Grotesk"/>
              </a:defRPr>
            </a:lvl1pPr>
            <a:lvl2pPr marR="0" lvl="1"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2pPr>
            <a:lvl3pPr marR="0" lvl="2"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3pPr>
            <a:lvl4pPr marR="0" lvl="3"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4pPr>
            <a:lvl5pPr marR="0" lvl="4"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5pPr>
            <a:lvl6pPr marR="0" lvl="5"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6pPr>
            <a:lvl7pPr marR="0" lvl="6"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7pPr>
            <a:lvl8pPr marR="0" lvl="7"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8pPr>
            <a:lvl9pPr marR="0" lvl="8" algn="ctr" rtl="0">
              <a:lnSpc>
                <a:spcPct val="100000"/>
              </a:lnSpc>
              <a:spcBef>
                <a:spcPts val="0"/>
              </a:spcBef>
              <a:spcAft>
                <a:spcPts val="0"/>
              </a:spcAft>
              <a:buClr>
                <a:schemeClr val="dk1"/>
              </a:buClr>
              <a:buSzPts val="3600"/>
              <a:buFont typeface="Schibsted Grotesk"/>
              <a:buNone/>
              <a:defRPr sz="3600" b="0" i="0" u="none" strike="noStrike" cap="none">
                <a:solidFill>
                  <a:schemeClr val="dk1"/>
                </a:solidFill>
                <a:latin typeface="Schibsted Grotesk"/>
                <a:ea typeface="Schibsted Grotesk"/>
                <a:cs typeface="Schibsted Grotesk"/>
                <a:sym typeface="Schibsted Grotesk"/>
              </a:defRPr>
            </a:lvl9pPr>
          </a:lstStyle>
          <a:p>
            <a:pPr algn="l"/>
            <a:r>
              <a:rPr lang="fr-FR" sz="3600" dirty="0"/>
              <a:t>Intérêts</a:t>
            </a:r>
          </a:p>
        </p:txBody>
      </p:sp>
      <p:sp>
        <p:nvSpPr>
          <p:cNvPr id="17" name="ZoneTexte 16">
            <a:extLst>
              <a:ext uri="{FF2B5EF4-FFF2-40B4-BE49-F238E27FC236}">
                <a16:creationId xmlns:a16="http://schemas.microsoft.com/office/drawing/2014/main" id="{F469F73B-52EA-6ABB-D37E-2898EF2A777F}"/>
              </a:ext>
            </a:extLst>
          </p:cNvPr>
          <p:cNvSpPr txBox="1"/>
          <p:nvPr/>
        </p:nvSpPr>
        <p:spPr>
          <a:xfrm>
            <a:off x="2682287" y="1901159"/>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a:t>
            </a:r>
            <a:r>
              <a:rPr kumimoji="0" lang="fr-FR" altLang="fr-FR" sz="1600" b="0" i="0" u="none" strike="noStrike" cap="none" normalizeH="0" baseline="0" dirty="0">
                <a:ln>
                  <a:noFill/>
                </a:ln>
                <a:solidFill>
                  <a:schemeClr val="tx1"/>
                </a:solidFill>
                <a:effectLst/>
                <a:latin typeface="Arial" panose="020B0604020202020204" pitchFamily="34" charset="0"/>
              </a:rPr>
              <a:t> Visibilité sur les réseaux</a:t>
            </a:r>
          </a:p>
        </p:txBody>
      </p:sp>
      <p:sp>
        <p:nvSpPr>
          <p:cNvPr id="18" name="ZoneTexte 17">
            <a:extLst>
              <a:ext uri="{FF2B5EF4-FFF2-40B4-BE49-F238E27FC236}">
                <a16:creationId xmlns:a16="http://schemas.microsoft.com/office/drawing/2014/main" id="{8B72766E-8E68-6C21-5A5E-9C46EA8BD985}"/>
              </a:ext>
            </a:extLst>
          </p:cNvPr>
          <p:cNvSpPr txBox="1"/>
          <p:nvPr/>
        </p:nvSpPr>
        <p:spPr>
          <a:xfrm>
            <a:off x="2682287" y="2586197"/>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lang="fr-FR" altLang="fr-FR" sz="1600" dirty="0">
                <a:solidFill>
                  <a:schemeClr val="tx1"/>
                </a:solidFill>
                <a:latin typeface="Arial" panose="020B0604020202020204" pitchFamily="34" charset="0"/>
              </a:rPr>
              <a:t>Valorisation des talents étudiants</a:t>
            </a:r>
          </a:p>
        </p:txBody>
      </p:sp>
      <p:sp>
        <p:nvSpPr>
          <p:cNvPr id="19" name="ZoneTexte 18">
            <a:extLst>
              <a:ext uri="{FF2B5EF4-FFF2-40B4-BE49-F238E27FC236}">
                <a16:creationId xmlns:a16="http://schemas.microsoft.com/office/drawing/2014/main" id="{7033CF27-A259-AF02-D16D-6D2743C170D6}"/>
              </a:ext>
            </a:extLst>
          </p:cNvPr>
          <p:cNvSpPr txBox="1"/>
          <p:nvPr/>
        </p:nvSpPr>
        <p:spPr>
          <a:xfrm>
            <a:off x="2682287" y="3271235"/>
            <a:ext cx="3779426" cy="461665"/>
          </a:xfrm>
          <a:prstGeom prst="rect">
            <a:avLst/>
          </a:prstGeom>
          <a:noFill/>
        </p:spPr>
        <p:txBody>
          <a:bodyPr wrap="square" anchor="t">
            <a:spAutoFit/>
          </a:bodyPr>
          <a:lstStyle/>
          <a:p>
            <a:r>
              <a:rPr kumimoji="0" lang="fr-FR" altLang="fr-FR" sz="2400" b="0" i="0" u="none" strike="noStrike" cap="none" normalizeH="0" baseline="0" dirty="0">
                <a:ln>
                  <a:noFill/>
                </a:ln>
                <a:solidFill>
                  <a:schemeClr val="tx1"/>
                </a:solidFill>
                <a:effectLst/>
                <a:latin typeface="Arial" panose="020B0604020202020204" pitchFamily="34" charset="0"/>
              </a:rPr>
              <a:t>🧲 </a:t>
            </a:r>
            <a:r>
              <a:rPr kumimoji="0" lang="fr-FR" altLang="fr-FR" sz="1600" i="0" u="none" strike="noStrike" cap="none" normalizeH="0" baseline="0" dirty="0">
                <a:ln>
                  <a:noFill/>
                </a:ln>
                <a:solidFill>
                  <a:schemeClr val="tx1"/>
                </a:solidFill>
                <a:effectLst/>
                <a:latin typeface="Arial" panose="020B0604020202020204" pitchFamily="34" charset="0"/>
              </a:rPr>
              <a:t>Attractivité de l’université</a:t>
            </a:r>
          </a:p>
        </p:txBody>
      </p:sp>
    </p:spTree>
    <p:extLst>
      <p:ext uri="{BB962C8B-B14F-4D97-AF65-F5344CB8AC3E}">
        <p14:creationId xmlns:p14="http://schemas.microsoft.com/office/powerpoint/2010/main" val="231424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nchor="t">
        <a:spAutoFit/>
      </a:bodyPr>
      <a:lstStyle>
        <a:defPPr algn="l">
          <a:lnSpc>
            <a:spcPct val="150000"/>
          </a:lnSpc>
          <a:defRPr kumimoji="0" sz="2400" b="0" i="0" u="none" strike="noStrike" cap="none" normalizeH="0" baseline="0" dirty="0">
            <a:ln>
              <a:noFill/>
            </a:ln>
            <a:solidFill>
              <a:schemeClr val="tx1"/>
            </a:solidFill>
            <a:effectLst/>
            <a:latin typeface="Arial" panose="020B060402020202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2413</TotalTime>
  <Words>3954</Words>
  <Application>Microsoft Office PowerPoint</Application>
  <PresentationFormat>Affichage à l'écran (16:9)</PresentationFormat>
  <Paragraphs>774</Paragraphs>
  <Slides>36</Slides>
  <Notes>35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36</vt:i4>
      </vt:variant>
    </vt:vector>
  </HeadingPairs>
  <TitlesOfParts>
    <vt:vector size="46" baseType="lpstr">
      <vt:lpstr>Figtree</vt:lpstr>
      <vt:lpstr>Amatic SC</vt:lpstr>
      <vt:lpstr>Schibsted Grotesk SemiBold</vt:lpstr>
      <vt:lpstr>Anaheim</vt:lpstr>
      <vt:lpstr>Courier New</vt:lpstr>
      <vt:lpstr>Schibsted Grotesk</vt:lpstr>
      <vt:lpstr>Arial</vt:lpstr>
      <vt:lpstr>Raleway</vt:lpstr>
      <vt:lpstr>Wingdings</vt:lpstr>
      <vt:lpstr>Systems Engineering Business Plan by Slidesgo</vt:lpstr>
      <vt:lpstr>Projet Étudiant Chess 2.1</vt:lpstr>
      <vt:lpstr>01</vt:lpstr>
      <vt:lpstr>Genèse</vt:lpstr>
      <vt:lpstr>Présentation PowerPoint</vt:lpstr>
      <vt:lpstr>Présentation PowerPoint</vt:lpstr>
      <vt:lpstr>GEII + IUT </vt:lpstr>
      <vt:lpstr>GEII + IUT </vt:lpstr>
      <vt:lpstr>GEII + IUT </vt:lpstr>
      <vt:lpstr>GEII + IUT </vt:lpstr>
      <vt:lpstr>GEII + IUT </vt:lpstr>
      <vt:lpstr>GEII + IUT </vt:lpstr>
      <vt:lpstr>GEII + IUT </vt:lpstr>
      <vt:lpstr>GEII + IUT </vt:lpstr>
      <vt:lpstr>GEII + IUT </vt:lpstr>
      <vt:lpstr>Prévisions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Faisabilité</vt:lpstr>
      <vt:lpstr>Présentation PowerPoint</vt:lpstr>
      <vt:lpstr>Présentation PowerPoint</vt:lpstr>
      <vt:lpstr>Présentation PowerPoint</vt:lpstr>
      <vt:lpstr>Présentation PowerPoint</vt:lpstr>
      <vt:lpstr>Présentation PowerPoint</vt:lpstr>
      <vt:lpstr>Projections futures</vt:lpstr>
      <vt:lpstr>Projections futures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Laurentin Turcat</dc:creator>
  <cp:lastModifiedBy>Laurentin Turcat</cp:lastModifiedBy>
  <cp:revision>65</cp:revision>
  <dcterms:modified xsi:type="dcterms:W3CDTF">2025-05-07T08:31:58Z</dcterms:modified>
</cp:coreProperties>
</file>